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0"/>
  </p:notesMasterIdLst>
  <p:sldIdLst>
    <p:sldId id="257" r:id="rId4"/>
    <p:sldId id="262" r:id="rId5"/>
    <p:sldId id="1214" r:id="rId6"/>
    <p:sldId id="1216" r:id="rId7"/>
    <p:sldId id="1215" r:id="rId8"/>
    <p:sldId id="121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E38309-EEE6-4614-9382-C07D4C49F4F6}" v="1" dt="2023-02-17T16:47:38.3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0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" y="7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" userId="c08276aeda5b1c5b" providerId="LiveId" clId="{52DEE2EA-F8BC-48C9-82B8-3090FB95CD64}"/>
    <pc:docChg chg="custSel addSld modSld">
      <pc:chgData name="mike" userId="c08276aeda5b1c5b" providerId="LiveId" clId="{52DEE2EA-F8BC-48C9-82B8-3090FB95CD64}" dt="2022-12-05T19:16:40.196" v="12" actId="14100"/>
      <pc:docMkLst>
        <pc:docMk/>
      </pc:docMkLst>
      <pc:sldChg chg="modSp mod">
        <pc:chgData name="mike" userId="c08276aeda5b1c5b" providerId="LiveId" clId="{52DEE2EA-F8BC-48C9-82B8-3090FB95CD64}" dt="2022-12-05T19:16:40.196" v="12" actId="14100"/>
        <pc:sldMkLst>
          <pc:docMk/>
          <pc:sldMk cId="633842802" sldId="1214"/>
        </pc:sldMkLst>
        <pc:graphicFrameChg chg="modGraphic">
          <ac:chgData name="mike" userId="c08276aeda5b1c5b" providerId="LiveId" clId="{52DEE2EA-F8BC-48C9-82B8-3090FB95CD64}" dt="2022-12-05T19:15:57.804" v="10" actId="14734"/>
          <ac:graphicFrameMkLst>
            <pc:docMk/>
            <pc:sldMk cId="633842802" sldId="1214"/>
            <ac:graphicFrameMk id="30" creationId="{8D091717-95BB-40FA-BBCE-62E5AA0748E3}"/>
          </ac:graphicFrameMkLst>
        </pc:graphicFrameChg>
        <pc:picChg chg="mod">
          <ac:chgData name="mike" userId="c08276aeda5b1c5b" providerId="LiveId" clId="{52DEE2EA-F8BC-48C9-82B8-3090FB95CD64}" dt="2022-11-29T13:57:46.498" v="1" actId="14100"/>
          <ac:picMkLst>
            <pc:docMk/>
            <pc:sldMk cId="633842802" sldId="1214"/>
            <ac:picMk id="10" creationId="{3DE945B1-D291-4F7B-82F6-9FA63C17DCC6}"/>
          </ac:picMkLst>
        </pc:picChg>
        <pc:picChg chg="mod">
          <ac:chgData name="mike" userId="c08276aeda5b1c5b" providerId="LiveId" clId="{52DEE2EA-F8BC-48C9-82B8-3090FB95CD64}" dt="2022-12-05T19:16:40.196" v="12" actId="14100"/>
          <ac:picMkLst>
            <pc:docMk/>
            <pc:sldMk cId="633842802" sldId="1214"/>
            <ac:picMk id="42" creationId="{DDD5D2BA-560F-4F8E-9129-1A819EFA1C88}"/>
          </ac:picMkLst>
        </pc:picChg>
      </pc:sldChg>
      <pc:sldChg chg="addSp delSp modSp new mod">
        <pc:chgData name="mike" userId="c08276aeda5b1c5b" providerId="LiveId" clId="{52DEE2EA-F8BC-48C9-82B8-3090FB95CD64}" dt="2022-12-05T14:35:55.302" v="9" actId="14100"/>
        <pc:sldMkLst>
          <pc:docMk/>
          <pc:sldMk cId="2977207905" sldId="1216"/>
        </pc:sldMkLst>
        <pc:spChg chg="del">
          <ac:chgData name="mike" userId="c08276aeda5b1c5b" providerId="LiveId" clId="{52DEE2EA-F8BC-48C9-82B8-3090FB95CD64}" dt="2022-12-05T14:35:34.841" v="4" actId="478"/>
          <ac:spMkLst>
            <pc:docMk/>
            <pc:sldMk cId="2977207905" sldId="1216"/>
            <ac:spMk id="2" creationId="{9802115F-A2D8-8C0A-3F20-E0EB95CD4FE5}"/>
          </ac:spMkLst>
        </pc:spChg>
        <pc:spChg chg="del">
          <ac:chgData name="mike" userId="c08276aeda5b1c5b" providerId="LiveId" clId="{52DEE2EA-F8BC-48C9-82B8-3090FB95CD64}" dt="2022-12-05T14:35:31.806" v="3" actId="478"/>
          <ac:spMkLst>
            <pc:docMk/>
            <pc:sldMk cId="2977207905" sldId="1216"/>
            <ac:spMk id="3" creationId="{46273126-40BF-ADDD-104A-449CFF254E7F}"/>
          </ac:spMkLst>
        </pc:spChg>
        <pc:picChg chg="add mod">
          <ac:chgData name="mike" userId="c08276aeda5b1c5b" providerId="LiveId" clId="{52DEE2EA-F8BC-48C9-82B8-3090FB95CD64}" dt="2022-12-05T14:35:55.302" v="9" actId="14100"/>
          <ac:picMkLst>
            <pc:docMk/>
            <pc:sldMk cId="2977207905" sldId="1216"/>
            <ac:picMk id="4" creationId="{F6F14D72-F0CD-6810-EECF-2AC192DB5D88}"/>
          </ac:picMkLst>
        </pc:picChg>
      </pc:sldChg>
    </pc:docChg>
  </pc:docChgLst>
  <pc:docChgLst>
    <pc:chgData name="mike" userId="c08276aeda5b1c5b" providerId="LiveId" clId="{4B1B21CA-7A62-44CC-A6F3-5EFB3D9B9A35}"/>
    <pc:docChg chg="modSld">
      <pc:chgData name="mike" userId="c08276aeda5b1c5b" providerId="LiveId" clId="{4B1B21CA-7A62-44CC-A6F3-5EFB3D9B9A35}" dt="2022-12-22T11:44:41.845" v="3" actId="14100"/>
      <pc:docMkLst>
        <pc:docMk/>
      </pc:docMkLst>
      <pc:sldChg chg="modSp mod">
        <pc:chgData name="mike" userId="c08276aeda5b1c5b" providerId="LiveId" clId="{4B1B21CA-7A62-44CC-A6F3-5EFB3D9B9A35}" dt="2022-12-22T11:44:41.845" v="3" actId="14100"/>
        <pc:sldMkLst>
          <pc:docMk/>
          <pc:sldMk cId="633842802" sldId="1214"/>
        </pc:sldMkLst>
        <pc:graphicFrameChg chg="mod modGraphic">
          <ac:chgData name="mike" userId="c08276aeda5b1c5b" providerId="LiveId" clId="{4B1B21CA-7A62-44CC-A6F3-5EFB3D9B9A35}" dt="2022-12-22T11:40:27.190" v="0" actId="14100"/>
          <ac:graphicFrameMkLst>
            <pc:docMk/>
            <pc:sldMk cId="633842802" sldId="1214"/>
            <ac:graphicFrameMk id="30" creationId="{8D091717-95BB-40FA-BBCE-62E5AA0748E3}"/>
          </ac:graphicFrameMkLst>
        </pc:graphicFrameChg>
        <pc:picChg chg="mod">
          <ac:chgData name="mike" userId="c08276aeda5b1c5b" providerId="LiveId" clId="{4B1B21CA-7A62-44CC-A6F3-5EFB3D9B9A35}" dt="2022-12-22T11:44:41.845" v="3" actId="14100"/>
          <ac:picMkLst>
            <pc:docMk/>
            <pc:sldMk cId="633842802" sldId="1214"/>
            <ac:picMk id="10" creationId="{3DE945B1-D291-4F7B-82F6-9FA63C17DCC6}"/>
          </ac:picMkLst>
        </pc:picChg>
      </pc:sldChg>
    </pc:docChg>
  </pc:docChgLst>
  <pc:docChgLst>
    <pc:chgData name="mike mcgrath" userId="c08276aeda5b1c5b" providerId="LiveId" clId="{0B2B1774-A130-4509-B7E5-83E548ECB1EA}"/>
    <pc:docChg chg="modSld">
      <pc:chgData name="mike mcgrath" userId="c08276aeda5b1c5b" providerId="LiveId" clId="{0B2B1774-A130-4509-B7E5-83E548ECB1EA}" dt="2020-11-16T14:45:46.066" v="82"/>
      <pc:docMkLst>
        <pc:docMk/>
      </pc:docMkLst>
      <pc:sldChg chg="addSp delSp modSp mod">
        <pc:chgData name="mike mcgrath" userId="c08276aeda5b1c5b" providerId="LiveId" clId="{0B2B1774-A130-4509-B7E5-83E548ECB1EA}" dt="2020-11-16T14:45:46.066" v="82"/>
        <pc:sldMkLst>
          <pc:docMk/>
          <pc:sldMk cId="633842802" sldId="1214"/>
        </pc:sldMkLst>
        <pc:spChg chg="mod">
          <ac:chgData name="mike mcgrath" userId="c08276aeda5b1c5b" providerId="LiveId" clId="{0B2B1774-A130-4509-B7E5-83E548ECB1EA}" dt="2020-11-16T14:45:24.632" v="73" actId="20577"/>
          <ac:spMkLst>
            <pc:docMk/>
            <pc:sldMk cId="633842802" sldId="1214"/>
            <ac:spMk id="4" creationId="{17D5FDDC-ECCC-4667-92C4-199454E6709B}"/>
          </ac:spMkLst>
        </pc:spChg>
        <pc:spChg chg="mod">
          <ac:chgData name="mike mcgrath" userId="c08276aeda5b1c5b" providerId="LiveId" clId="{0B2B1774-A130-4509-B7E5-83E548ECB1EA}" dt="2020-11-16T14:45:38.586" v="81" actId="1076"/>
          <ac:spMkLst>
            <pc:docMk/>
            <pc:sldMk cId="633842802" sldId="1214"/>
            <ac:spMk id="17" creationId="{70C33981-793E-4301-97B9-27AC1EC0339B}"/>
          </ac:spMkLst>
        </pc:spChg>
        <pc:grpChg chg="del mod">
          <ac:chgData name="mike mcgrath" userId="c08276aeda5b1c5b" providerId="LiveId" clId="{0B2B1774-A130-4509-B7E5-83E548ECB1EA}" dt="2020-11-09T11:47:19.978" v="20"/>
          <ac:grpSpMkLst>
            <pc:docMk/>
            <pc:sldMk cId="633842802" sldId="1214"/>
            <ac:grpSpMk id="16" creationId="{BDC7D6CA-6881-42C6-9CE4-FEF135DDA34E}"/>
          </ac:grpSpMkLst>
        </pc:grpChg>
        <pc:grpChg chg="del mod">
          <ac:chgData name="mike mcgrath" userId="c08276aeda5b1c5b" providerId="LiveId" clId="{0B2B1774-A130-4509-B7E5-83E548ECB1EA}" dt="2020-11-09T11:47:35.977" v="31"/>
          <ac:grpSpMkLst>
            <pc:docMk/>
            <pc:sldMk cId="633842802" sldId="1214"/>
            <ac:grpSpMk id="20" creationId="{12FB7FCE-5925-4096-A04B-057C1048D801}"/>
          </ac:grpSpMkLst>
        </pc:grpChg>
        <pc:grpChg chg="del mod">
          <ac:chgData name="mike mcgrath" userId="c08276aeda5b1c5b" providerId="LiveId" clId="{0B2B1774-A130-4509-B7E5-83E548ECB1EA}" dt="2020-11-09T11:47:05.388" v="17"/>
          <ac:grpSpMkLst>
            <pc:docMk/>
            <pc:sldMk cId="633842802" sldId="1214"/>
            <ac:grpSpMk id="25" creationId="{1C464817-BBCF-4223-8182-9475B2F53E03}"/>
          </ac:grpSpMkLst>
        </pc:grpChg>
        <pc:grpChg chg="del mod">
          <ac:chgData name="mike mcgrath" userId="c08276aeda5b1c5b" providerId="LiveId" clId="{0B2B1774-A130-4509-B7E5-83E548ECB1EA}" dt="2020-11-09T11:47:33.155" v="26"/>
          <ac:grpSpMkLst>
            <pc:docMk/>
            <pc:sldMk cId="633842802" sldId="1214"/>
            <ac:grpSpMk id="27" creationId="{6AC62CD6-3C3B-4891-9DBC-219429F3B956}"/>
          </ac:grpSpMkLst>
        </pc:grpChg>
        <pc:grpChg chg="del mod">
          <ac:chgData name="mike mcgrath" userId="c08276aeda5b1c5b" providerId="LiveId" clId="{0B2B1774-A130-4509-B7E5-83E548ECB1EA}" dt="2020-11-09T11:47:35.335" v="30"/>
          <ac:grpSpMkLst>
            <pc:docMk/>
            <pc:sldMk cId="633842802" sldId="1214"/>
            <ac:grpSpMk id="43" creationId="{48B71627-953F-473B-A323-2F7431A7595D}"/>
          </ac:grpSpMkLst>
        </pc:grpChg>
        <pc:grpChg chg="del mod">
          <ac:chgData name="mike mcgrath" userId="c08276aeda5b1c5b" providerId="LiveId" clId="{0B2B1774-A130-4509-B7E5-83E548ECB1EA}" dt="2020-11-09T11:47:37.644" v="33"/>
          <ac:grpSpMkLst>
            <pc:docMk/>
            <pc:sldMk cId="633842802" sldId="1214"/>
            <ac:grpSpMk id="46" creationId="{D309CF11-2108-4D5F-8F7E-0CA0C880CDB4}"/>
          </ac:grpSpMkLst>
        </pc:grpChg>
        <pc:grpChg chg="del mod">
          <ac:chgData name="mike mcgrath" userId="c08276aeda5b1c5b" providerId="LiveId" clId="{0B2B1774-A130-4509-B7E5-83E548ECB1EA}" dt="2020-11-09T11:47:51.911" v="43"/>
          <ac:grpSpMkLst>
            <pc:docMk/>
            <pc:sldMk cId="633842802" sldId="1214"/>
            <ac:grpSpMk id="55" creationId="{C7AAE521-6E72-4906-BEC2-AE94E4DB87E3}"/>
          </ac:grpSpMkLst>
        </pc:grpChg>
        <pc:grpChg chg="del mod">
          <ac:chgData name="mike mcgrath" userId="c08276aeda5b1c5b" providerId="LiveId" clId="{0B2B1774-A130-4509-B7E5-83E548ECB1EA}" dt="2020-11-09T11:48:29.327" v="50"/>
          <ac:grpSpMkLst>
            <pc:docMk/>
            <pc:sldMk cId="633842802" sldId="1214"/>
            <ac:grpSpMk id="59" creationId="{885A3A77-756B-442F-9AD4-C20E6CDC19EC}"/>
          </ac:grpSpMkLst>
        </pc:grpChg>
        <pc:grpChg chg="del mod">
          <ac:chgData name="mike mcgrath" userId="c08276aeda5b1c5b" providerId="LiveId" clId="{0B2B1774-A130-4509-B7E5-83E548ECB1EA}" dt="2020-11-09T11:48:50.382" v="57"/>
          <ac:grpSpMkLst>
            <pc:docMk/>
            <pc:sldMk cId="633842802" sldId="1214"/>
            <ac:grpSpMk id="63" creationId="{D14A511C-BCBD-4C6D-81FA-86155C11336B}"/>
          </ac:grpSpMkLst>
        </pc:grpChg>
        <pc:grpChg chg="del mod">
          <ac:chgData name="mike mcgrath" userId="c08276aeda5b1c5b" providerId="LiveId" clId="{0B2B1774-A130-4509-B7E5-83E548ECB1EA}" dt="2020-11-09T11:48:58.393" v="60"/>
          <ac:grpSpMkLst>
            <pc:docMk/>
            <pc:sldMk cId="633842802" sldId="1214"/>
            <ac:grpSpMk id="65" creationId="{5EFCA360-8584-4D1A-A0EF-4282BB04102E}"/>
          </ac:grpSpMkLst>
        </pc:grpChg>
        <pc:grpChg chg="del mod">
          <ac:chgData name="mike mcgrath" userId="c08276aeda5b1c5b" providerId="LiveId" clId="{0B2B1774-A130-4509-B7E5-83E548ECB1EA}" dt="2020-11-16T14:45:46.066" v="82"/>
          <ac:grpSpMkLst>
            <pc:docMk/>
            <pc:sldMk cId="633842802" sldId="1214"/>
            <ac:grpSpMk id="69" creationId="{39EB614C-7922-4550-A6CA-689FA4DF37A3}"/>
          </ac:grpSpMkLst>
        </pc:grpChg>
        <pc:inkChg chg="add del">
          <ac:chgData name="mike mcgrath" userId="c08276aeda5b1c5b" providerId="LiveId" clId="{0B2B1774-A130-4509-B7E5-83E548ECB1EA}" dt="2020-11-09T11:46:45.985" v="4"/>
          <ac:inkMkLst>
            <pc:docMk/>
            <pc:sldMk cId="633842802" sldId="1214"/>
            <ac:inkMk id="3" creationId="{EECCA7C5-571C-4BDB-9D36-BD22BF92E4EE}"/>
          </ac:inkMkLst>
        </pc:inkChg>
        <pc:inkChg chg="add del">
          <ac:chgData name="mike mcgrath" userId="c08276aeda5b1c5b" providerId="LiveId" clId="{0B2B1774-A130-4509-B7E5-83E548ECB1EA}" dt="2020-11-09T11:46:34.231" v="2"/>
          <ac:inkMkLst>
            <pc:docMk/>
            <pc:sldMk cId="633842802" sldId="1214"/>
            <ac:inkMk id="9" creationId="{9CDA8D5B-B987-4E6A-B486-D18C2C3A51ED}"/>
          </ac:inkMkLst>
        </pc:inkChg>
        <pc:inkChg chg="add del">
          <ac:chgData name="mike mcgrath" userId="c08276aeda5b1c5b" providerId="LiveId" clId="{0B2B1774-A130-4509-B7E5-83E548ECB1EA}" dt="2020-11-09T11:46:46.774" v="5"/>
          <ac:inkMkLst>
            <pc:docMk/>
            <pc:sldMk cId="633842802" sldId="1214"/>
            <ac:inkMk id="11" creationId="{EA8429F4-104F-4E0F-BF32-ADAE84E2BCE5}"/>
          </ac:inkMkLst>
        </pc:inkChg>
        <pc:inkChg chg="add mod">
          <ac:chgData name="mike mcgrath" userId="c08276aeda5b1c5b" providerId="LiveId" clId="{0B2B1774-A130-4509-B7E5-83E548ECB1EA}" dt="2020-11-09T11:47:35.335" v="30"/>
          <ac:inkMkLst>
            <pc:docMk/>
            <pc:sldMk cId="633842802" sldId="1214"/>
            <ac:inkMk id="12" creationId="{1F1640F9-8309-4FBB-9994-A7EDA157F5E4}"/>
          </ac:inkMkLst>
        </pc:inkChg>
        <pc:inkChg chg="add del mod">
          <ac:chgData name="mike mcgrath" userId="c08276aeda5b1c5b" providerId="LiveId" clId="{0B2B1774-A130-4509-B7E5-83E548ECB1EA}" dt="2020-11-09T11:47:35.334" v="29"/>
          <ac:inkMkLst>
            <pc:docMk/>
            <pc:sldMk cId="633842802" sldId="1214"/>
            <ac:inkMk id="14" creationId="{0E83D74E-61E3-4C0C-9DE7-65703B0844C1}"/>
          </ac:inkMkLst>
        </pc:inkChg>
        <pc:inkChg chg="add del mod">
          <ac:chgData name="mike mcgrath" userId="c08276aeda5b1c5b" providerId="LiveId" clId="{0B2B1774-A130-4509-B7E5-83E548ECB1EA}" dt="2020-11-09T11:47:35.977" v="31"/>
          <ac:inkMkLst>
            <pc:docMk/>
            <pc:sldMk cId="633842802" sldId="1214"/>
            <ac:inkMk id="18" creationId="{12E32BFD-1C89-43CB-B419-4D8A8130E3AC}"/>
          </ac:inkMkLst>
        </pc:inkChg>
        <pc:inkChg chg="add del mod">
          <ac:chgData name="mike mcgrath" userId="c08276aeda5b1c5b" providerId="LiveId" clId="{0B2B1774-A130-4509-B7E5-83E548ECB1EA}" dt="2020-11-09T11:47:35.981" v="32"/>
          <ac:inkMkLst>
            <pc:docMk/>
            <pc:sldMk cId="633842802" sldId="1214"/>
            <ac:inkMk id="19" creationId="{9AE85268-10B9-4215-BD10-1C8F14BC84CC}"/>
          </ac:inkMkLst>
        </pc:inkChg>
        <pc:inkChg chg="add del mod">
          <ac:chgData name="mike mcgrath" userId="c08276aeda5b1c5b" providerId="LiveId" clId="{0B2B1774-A130-4509-B7E5-83E548ECB1EA}" dt="2020-11-09T11:47:33.153" v="25"/>
          <ac:inkMkLst>
            <pc:docMk/>
            <pc:sldMk cId="633842802" sldId="1214"/>
            <ac:inkMk id="22" creationId="{5A0AD3E3-6640-430A-A3C9-8563A0643745}"/>
          </ac:inkMkLst>
        </pc:inkChg>
        <pc:inkChg chg="add del mod">
          <ac:chgData name="mike mcgrath" userId="c08276aeda5b1c5b" providerId="LiveId" clId="{0B2B1774-A130-4509-B7E5-83E548ECB1EA}" dt="2020-11-09T11:47:33.156" v="27"/>
          <ac:inkMkLst>
            <pc:docMk/>
            <pc:sldMk cId="633842802" sldId="1214"/>
            <ac:inkMk id="23" creationId="{30E6E9B0-F91B-4EF2-AE50-7C07FFF57F3D}"/>
          </ac:inkMkLst>
        </pc:inkChg>
        <pc:inkChg chg="add del mod">
          <ac:chgData name="mike mcgrath" userId="c08276aeda5b1c5b" providerId="LiveId" clId="{0B2B1774-A130-4509-B7E5-83E548ECB1EA}" dt="2020-11-09T11:47:33.155" v="26"/>
          <ac:inkMkLst>
            <pc:docMk/>
            <pc:sldMk cId="633842802" sldId="1214"/>
            <ac:inkMk id="24" creationId="{A152D392-C08F-459D-82E7-C88D0479A009}"/>
          </ac:inkMkLst>
        </pc:inkChg>
        <pc:inkChg chg="add del mod">
          <ac:chgData name="mike mcgrath" userId="c08276aeda5b1c5b" providerId="LiveId" clId="{0B2B1774-A130-4509-B7E5-83E548ECB1EA}" dt="2020-11-09T11:47:33.150" v="24"/>
          <ac:inkMkLst>
            <pc:docMk/>
            <pc:sldMk cId="633842802" sldId="1214"/>
            <ac:inkMk id="26" creationId="{B32665BC-5C1C-4B4A-90FA-CDD299D8B669}"/>
          </ac:inkMkLst>
        </pc:inkChg>
        <pc:inkChg chg="add del mod">
          <ac:chgData name="mike mcgrath" userId="c08276aeda5b1c5b" providerId="LiveId" clId="{0B2B1774-A130-4509-B7E5-83E548ECB1EA}" dt="2020-11-09T11:47:35.335" v="30"/>
          <ac:inkMkLst>
            <pc:docMk/>
            <pc:sldMk cId="633842802" sldId="1214"/>
            <ac:inkMk id="31" creationId="{4861BAD0-2245-48BE-9CAA-E0D322976126}"/>
          </ac:inkMkLst>
        </pc:inkChg>
        <pc:inkChg chg="add del mod">
          <ac:chgData name="mike mcgrath" userId="c08276aeda5b1c5b" providerId="LiveId" clId="{0B2B1774-A130-4509-B7E5-83E548ECB1EA}" dt="2020-11-09T11:47:34.030" v="28"/>
          <ac:inkMkLst>
            <pc:docMk/>
            <pc:sldMk cId="633842802" sldId="1214"/>
            <ac:inkMk id="35" creationId="{448174EC-C94A-443C-8F9E-D94AE9B33D06}"/>
          </ac:inkMkLst>
        </pc:inkChg>
        <pc:inkChg chg="add mod">
          <ac:chgData name="mike mcgrath" userId="c08276aeda5b1c5b" providerId="LiveId" clId="{0B2B1774-A130-4509-B7E5-83E548ECB1EA}" dt="2020-11-09T11:47:37.644" v="33"/>
          <ac:inkMkLst>
            <pc:docMk/>
            <pc:sldMk cId="633842802" sldId="1214"/>
            <ac:inkMk id="44" creationId="{33871F19-728F-4653-A6BC-0891ECB54183}"/>
          </ac:inkMkLst>
        </pc:inkChg>
        <pc:inkChg chg="add del mod">
          <ac:chgData name="mike mcgrath" userId="c08276aeda5b1c5b" providerId="LiveId" clId="{0B2B1774-A130-4509-B7E5-83E548ECB1EA}" dt="2020-11-09T11:47:37.644" v="33"/>
          <ac:inkMkLst>
            <pc:docMk/>
            <pc:sldMk cId="633842802" sldId="1214"/>
            <ac:inkMk id="45" creationId="{125D5188-3AE4-4FA3-A279-198FB70E7E57}"/>
          </ac:inkMkLst>
        </pc:inkChg>
        <pc:inkChg chg="add del mod">
          <ac:chgData name="mike mcgrath" userId="c08276aeda5b1c5b" providerId="LiveId" clId="{0B2B1774-A130-4509-B7E5-83E548ECB1EA}" dt="2020-11-09T11:47:51.909" v="40"/>
          <ac:inkMkLst>
            <pc:docMk/>
            <pc:sldMk cId="633842802" sldId="1214"/>
            <ac:inkMk id="48" creationId="{A5DE07D0-8F41-4FE7-9463-6EE42F4B1609}"/>
          </ac:inkMkLst>
        </pc:inkChg>
        <pc:inkChg chg="add del mod">
          <ac:chgData name="mike mcgrath" userId="c08276aeda5b1c5b" providerId="LiveId" clId="{0B2B1774-A130-4509-B7E5-83E548ECB1EA}" dt="2020-11-09T11:47:51.911" v="42"/>
          <ac:inkMkLst>
            <pc:docMk/>
            <pc:sldMk cId="633842802" sldId="1214"/>
            <ac:inkMk id="50" creationId="{420DCB99-C76B-4D3D-93E3-1C3839AED633}"/>
          </ac:inkMkLst>
        </pc:inkChg>
        <pc:inkChg chg="add del mod">
          <ac:chgData name="mike mcgrath" userId="c08276aeda5b1c5b" providerId="LiveId" clId="{0B2B1774-A130-4509-B7E5-83E548ECB1EA}" dt="2020-11-09T11:47:51.911" v="43"/>
          <ac:inkMkLst>
            <pc:docMk/>
            <pc:sldMk cId="633842802" sldId="1214"/>
            <ac:inkMk id="51" creationId="{4ED3BA8D-E124-4032-8AB1-D1F13DC37C1A}"/>
          </ac:inkMkLst>
        </pc:inkChg>
        <pc:inkChg chg="add del mod">
          <ac:chgData name="mike mcgrath" userId="c08276aeda5b1c5b" providerId="LiveId" clId="{0B2B1774-A130-4509-B7E5-83E548ECB1EA}" dt="2020-11-09T11:47:51.910" v="41"/>
          <ac:inkMkLst>
            <pc:docMk/>
            <pc:sldMk cId="633842802" sldId="1214"/>
            <ac:inkMk id="53" creationId="{7B5876DB-13C1-4FC3-983C-0B5FD863AB48}"/>
          </ac:inkMkLst>
        </pc:inkChg>
        <pc:inkChg chg="add del mod">
          <ac:chgData name="mike mcgrath" userId="c08276aeda5b1c5b" providerId="LiveId" clId="{0B2B1774-A130-4509-B7E5-83E548ECB1EA}" dt="2020-11-09T11:47:51.912" v="44"/>
          <ac:inkMkLst>
            <pc:docMk/>
            <pc:sldMk cId="633842802" sldId="1214"/>
            <ac:inkMk id="54" creationId="{024B950F-745B-4C95-81B5-7DC1130BCE5A}"/>
          </ac:inkMkLst>
        </pc:inkChg>
        <pc:inkChg chg="add del mod">
          <ac:chgData name="mike mcgrath" userId="c08276aeda5b1c5b" providerId="LiveId" clId="{0B2B1774-A130-4509-B7E5-83E548ECB1EA}" dt="2020-11-09T11:48:29.327" v="50"/>
          <ac:inkMkLst>
            <pc:docMk/>
            <pc:sldMk cId="633842802" sldId="1214"/>
            <ac:inkMk id="56" creationId="{34C8E9DC-113B-491E-BA52-AC3A781B9C18}"/>
          </ac:inkMkLst>
        </pc:inkChg>
        <pc:inkChg chg="add del mod">
          <ac:chgData name="mike mcgrath" userId="c08276aeda5b1c5b" providerId="LiveId" clId="{0B2B1774-A130-4509-B7E5-83E548ECB1EA}" dt="2020-11-09T11:48:29.329" v="51"/>
          <ac:inkMkLst>
            <pc:docMk/>
            <pc:sldMk cId="633842802" sldId="1214"/>
            <ac:inkMk id="57" creationId="{56164A8C-5F91-4612-8179-8F961E740BBC}"/>
          </ac:inkMkLst>
        </pc:inkChg>
        <pc:inkChg chg="add del mod">
          <ac:chgData name="mike mcgrath" userId="c08276aeda5b1c5b" providerId="LiveId" clId="{0B2B1774-A130-4509-B7E5-83E548ECB1EA}" dt="2020-11-09T11:48:29.322" v="49"/>
          <ac:inkMkLst>
            <pc:docMk/>
            <pc:sldMk cId="633842802" sldId="1214"/>
            <ac:inkMk id="58" creationId="{0432DB3C-4D1D-43F6-AFC9-1FF24131AF88}"/>
          </ac:inkMkLst>
        </pc:inkChg>
        <pc:inkChg chg="add del mod">
          <ac:chgData name="mike mcgrath" userId="c08276aeda5b1c5b" providerId="LiveId" clId="{0B2B1774-A130-4509-B7E5-83E548ECB1EA}" dt="2020-11-09T11:48:58.393" v="61"/>
          <ac:inkMkLst>
            <pc:docMk/>
            <pc:sldMk cId="633842802" sldId="1214"/>
            <ac:inkMk id="60" creationId="{923CB87A-9981-4915-8D49-EBFF18C3E8AB}"/>
          </ac:inkMkLst>
        </pc:inkChg>
        <pc:inkChg chg="add del mod">
          <ac:chgData name="mike mcgrath" userId="c08276aeda5b1c5b" providerId="LiveId" clId="{0B2B1774-A130-4509-B7E5-83E548ECB1EA}" dt="2020-11-09T11:48:58.392" v="59"/>
          <ac:inkMkLst>
            <pc:docMk/>
            <pc:sldMk cId="633842802" sldId="1214"/>
            <ac:inkMk id="61" creationId="{7C7A49CC-CB2A-4F6A-899C-8AB9F25234D8}"/>
          </ac:inkMkLst>
        </pc:inkChg>
        <pc:inkChg chg="add del mod">
          <ac:chgData name="mike mcgrath" userId="c08276aeda5b1c5b" providerId="LiveId" clId="{0B2B1774-A130-4509-B7E5-83E548ECB1EA}" dt="2020-11-09T11:48:58.390" v="58"/>
          <ac:inkMkLst>
            <pc:docMk/>
            <pc:sldMk cId="633842802" sldId="1214"/>
            <ac:inkMk id="62" creationId="{9590FB7E-3C73-4AA8-904E-03B81F611F43}"/>
          </ac:inkMkLst>
        </pc:inkChg>
        <pc:inkChg chg="add del mod">
          <ac:chgData name="mike mcgrath" userId="c08276aeda5b1c5b" providerId="LiveId" clId="{0B2B1774-A130-4509-B7E5-83E548ECB1EA}" dt="2020-11-09T11:48:58.393" v="60"/>
          <ac:inkMkLst>
            <pc:docMk/>
            <pc:sldMk cId="633842802" sldId="1214"/>
            <ac:inkMk id="64" creationId="{D27842BA-25B8-4E5E-8F8D-663BCA021691}"/>
          </ac:inkMkLst>
        </pc:inkChg>
        <pc:inkChg chg="add del">
          <ac:chgData name="mike mcgrath" userId="c08276aeda5b1c5b" providerId="LiveId" clId="{0B2B1774-A130-4509-B7E5-83E548ECB1EA}" dt="2020-11-09T11:49:12.378" v="63"/>
          <ac:inkMkLst>
            <pc:docMk/>
            <pc:sldMk cId="633842802" sldId="1214"/>
            <ac:inkMk id="66" creationId="{3EF65FD5-F51C-4F6C-90BF-AD204A9D044A}"/>
          </ac:inkMkLst>
        </pc:inkChg>
        <pc:inkChg chg="add mod">
          <ac:chgData name="mike mcgrath" userId="c08276aeda5b1c5b" providerId="LiveId" clId="{0B2B1774-A130-4509-B7E5-83E548ECB1EA}" dt="2020-11-16T14:45:46.066" v="82"/>
          <ac:inkMkLst>
            <pc:docMk/>
            <pc:sldMk cId="633842802" sldId="1214"/>
            <ac:inkMk id="67" creationId="{B2362D85-38B1-413E-B5FB-331E7FAADA9E}"/>
          </ac:inkMkLst>
        </pc:inkChg>
        <pc:inkChg chg="add del mod">
          <ac:chgData name="mike mcgrath" userId="c08276aeda5b1c5b" providerId="LiveId" clId="{0B2B1774-A130-4509-B7E5-83E548ECB1EA}" dt="2020-11-16T14:45:46.066" v="82"/>
          <ac:inkMkLst>
            <pc:docMk/>
            <pc:sldMk cId="633842802" sldId="1214"/>
            <ac:inkMk id="68" creationId="{13FFFBF6-F285-43C0-A71C-A98D3B538056}"/>
          </ac:inkMkLst>
        </pc:inkChg>
        <pc:cxnChg chg="mod">
          <ac:chgData name="mike mcgrath" userId="c08276aeda5b1c5b" providerId="LiveId" clId="{0B2B1774-A130-4509-B7E5-83E548ECB1EA}" dt="2020-11-16T14:45:22.511" v="71" actId="20577"/>
          <ac:cxnSpMkLst>
            <pc:docMk/>
            <pc:sldMk cId="633842802" sldId="1214"/>
            <ac:cxnSpMk id="52" creationId="{2A49BF33-4848-4F3D-BE90-1D4266B2F5C7}"/>
          </ac:cxnSpMkLst>
        </pc:cxnChg>
      </pc:sldChg>
    </pc:docChg>
  </pc:docChgLst>
  <pc:docChgLst>
    <pc:chgData name="mike mcgrath" userId="c08276aeda5b1c5b" providerId="LiveId" clId="{D84BC9F9-9918-44AF-B9B2-4479C5B4E0BE}"/>
    <pc:docChg chg="modSld">
      <pc:chgData name="mike mcgrath" userId="c08276aeda5b1c5b" providerId="LiveId" clId="{D84BC9F9-9918-44AF-B9B2-4479C5B4E0BE}" dt="2021-06-15T08:21:15.036" v="30"/>
      <pc:docMkLst>
        <pc:docMk/>
      </pc:docMkLst>
      <pc:sldChg chg="addSp delSp modSp mod">
        <pc:chgData name="mike mcgrath" userId="c08276aeda5b1c5b" providerId="LiveId" clId="{D84BC9F9-9918-44AF-B9B2-4479C5B4E0BE}" dt="2021-06-15T08:21:15.036" v="30"/>
        <pc:sldMkLst>
          <pc:docMk/>
          <pc:sldMk cId="633842802" sldId="1214"/>
        </pc:sldMkLst>
        <pc:grpChg chg="del mod">
          <ac:chgData name="mike mcgrath" userId="c08276aeda5b1c5b" providerId="LiveId" clId="{D84BC9F9-9918-44AF-B9B2-4479C5B4E0BE}" dt="2021-06-15T08:20:02.969" v="12"/>
          <ac:grpSpMkLst>
            <pc:docMk/>
            <pc:sldMk cId="633842802" sldId="1214"/>
            <ac:grpSpMk id="20" creationId="{95DF11EC-9C08-4AF5-B7FD-B93F07F976B9}"/>
          </ac:grpSpMkLst>
        </pc:grpChg>
        <pc:grpChg chg="del mod">
          <ac:chgData name="mike mcgrath" userId="c08276aeda5b1c5b" providerId="LiveId" clId="{D84BC9F9-9918-44AF-B9B2-4479C5B4E0BE}" dt="2021-06-15T08:20:28.626" v="19"/>
          <ac:grpSpMkLst>
            <pc:docMk/>
            <pc:sldMk cId="633842802" sldId="1214"/>
            <ac:grpSpMk id="25" creationId="{D2FF15D4-9EC9-4C38-A2D0-DD09DA7C27E5}"/>
          </ac:grpSpMkLst>
        </pc:grpChg>
        <pc:inkChg chg="add del">
          <ac:chgData name="mike mcgrath" userId="c08276aeda5b1c5b" providerId="LiveId" clId="{D84BC9F9-9918-44AF-B9B2-4479C5B4E0BE}" dt="2021-06-15T08:21:15.036" v="30"/>
          <ac:inkMkLst>
            <pc:docMk/>
            <pc:sldMk cId="633842802" sldId="1214"/>
            <ac:inkMk id="3" creationId="{E73F13AF-4635-41B4-A224-03F42B1632CE}"/>
          </ac:inkMkLst>
        </pc:inkChg>
        <pc:inkChg chg="add del">
          <ac:chgData name="mike mcgrath" userId="c08276aeda5b1c5b" providerId="LiveId" clId="{D84BC9F9-9918-44AF-B9B2-4479C5B4E0BE}" dt="2021-06-15T08:19:48.156" v="6"/>
          <ac:inkMkLst>
            <pc:docMk/>
            <pc:sldMk cId="633842802" sldId="1214"/>
            <ac:inkMk id="9" creationId="{27E6A1C2-1929-4080-822B-950FB9A2AEAE}"/>
          </ac:inkMkLst>
        </pc:inkChg>
        <pc:inkChg chg="add del">
          <ac:chgData name="mike mcgrath" userId="c08276aeda5b1c5b" providerId="LiveId" clId="{D84BC9F9-9918-44AF-B9B2-4479C5B4E0BE}" dt="2021-06-15T08:19:48.156" v="5"/>
          <ac:inkMkLst>
            <pc:docMk/>
            <pc:sldMk cId="633842802" sldId="1214"/>
            <ac:inkMk id="11" creationId="{7E103E24-EB0E-40C3-B74F-CA5B53A5D1EE}"/>
          </ac:inkMkLst>
        </pc:inkChg>
        <pc:inkChg chg="add del">
          <ac:chgData name="mike mcgrath" userId="c08276aeda5b1c5b" providerId="LiveId" clId="{D84BC9F9-9918-44AF-B9B2-4479C5B4E0BE}" dt="2021-06-15T08:19:48.149" v="4"/>
          <ac:inkMkLst>
            <pc:docMk/>
            <pc:sldMk cId="633842802" sldId="1214"/>
            <ac:inkMk id="14" creationId="{E0A454A1-6268-43F0-A9D8-3B8B291AABBA}"/>
          </ac:inkMkLst>
        </pc:inkChg>
        <pc:inkChg chg="add del">
          <ac:chgData name="mike mcgrath" userId="c08276aeda5b1c5b" providerId="LiveId" clId="{D84BC9F9-9918-44AF-B9B2-4479C5B4E0BE}" dt="2021-06-15T08:19:56.471" v="8"/>
          <ac:inkMkLst>
            <pc:docMk/>
            <pc:sldMk cId="633842802" sldId="1214"/>
            <ac:inkMk id="16" creationId="{33F22648-9249-4629-8EDC-383E1C44CAF4}"/>
          </ac:inkMkLst>
        </pc:inkChg>
        <pc:inkChg chg="add del mod">
          <ac:chgData name="mike mcgrath" userId="c08276aeda5b1c5b" providerId="LiveId" clId="{D84BC9F9-9918-44AF-B9B2-4479C5B4E0BE}" dt="2021-06-15T08:20:02.970" v="13"/>
          <ac:inkMkLst>
            <pc:docMk/>
            <pc:sldMk cId="633842802" sldId="1214"/>
            <ac:inkMk id="18" creationId="{4E477C99-6045-42C2-97A1-9FF578A4F10A}"/>
          </ac:inkMkLst>
        </pc:inkChg>
        <pc:inkChg chg="add del mod">
          <ac:chgData name="mike mcgrath" userId="c08276aeda5b1c5b" providerId="LiveId" clId="{D84BC9F9-9918-44AF-B9B2-4479C5B4E0BE}" dt="2021-06-15T08:20:02.969" v="12"/>
          <ac:inkMkLst>
            <pc:docMk/>
            <pc:sldMk cId="633842802" sldId="1214"/>
            <ac:inkMk id="19" creationId="{5BCA1738-A3D2-4063-940A-5585DAE91A3E}"/>
          </ac:inkMkLst>
        </pc:inkChg>
        <pc:inkChg chg="add del mod">
          <ac:chgData name="mike mcgrath" userId="c08276aeda5b1c5b" providerId="LiveId" clId="{D84BC9F9-9918-44AF-B9B2-4479C5B4E0BE}" dt="2021-06-15T08:20:28.626" v="18"/>
          <ac:inkMkLst>
            <pc:docMk/>
            <pc:sldMk cId="633842802" sldId="1214"/>
            <ac:inkMk id="22" creationId="{56740ECA-4D4C-426F-A409-BE7C96FA298D}"/>
          </ac:inkMkLst>
        </pc:inkChg>
        <pc:inkChg chg="add del mod">
          <ac:chgData name="mike mcgrath" userId="c08276aeda5b1c5b" providerId="LiveId" clId="{D84BC9F9-9918-44AF-B9B2-4479C5B4E0BE}" dt="2021-06-15T08:20:28.626" v="19"/>
          <ac:inkMkLst>
            <pc:docMk/>
            <pc:sldMk cId="633842802" sldId="1214"/>
            <ac:inkMk id="23" creationId="{2D5D95AC-1298-4915-B7AC-8639D8DE42CE}"/>
          </ac:inkMkLst>
        </pc:inkChg>
        <pc:inkChg chg="add del mod">
          <ac:chgData name="mike mcgrath" userId="c08276aeda5b1c5b" providerId="LiveId" clId="{D84BC9F9-9918-44AF-B9B2-4479C5B4E0BE}" dt="2021-06-15T08:20:49.524" v="23"/>
          <ac:inkMkLst>
            <pc:docMk/>
            <pc:sldMk cId="633842802" sldId="1214"/>
            <ac:inkMk id="24" creationId="{A0A4A98C-BB86-4F5E-B705-52A10501A181}"/>
          </ac:inkMkLst>
        </pc:inkChg>
        <pc:inkChg chg="add del">
          <ac:chgData name="mike mcgrath" userId="c08276aeda5b1c5b" providerId="LiveId" clId="{D84BC9F9-9918-44AF-B9B2-4479C5B4E0BE}" dt="2021-06-15T08:20:42.653" v="22"/>
          <ac:inkMkLst>
            <pc:docMk/>
            <pc:sldMk cId="633842802" sldId="1214"/>
            <ac:inkMk id="26" creationId="{2E362461-697C-4C1A-8387-F53E589015BA}"/>
          </ac:inkMkLst>
        </pc:inkChg>
        <pc:inkChg chg="add del">
          <ac:chgData name="mike mcgrath" userId="c08276aeda5b1c5b" providerId="LiveId" clId="{D84BC9F9-9918-44AF-B9B2-4479C5B4E0BE}" dt="2021-06-15T08:20:56.652" v="25"/>
          <ac:inkMkLst>
            <pc:docMk/>
            <pc:sldMk cId="633842802" sldId="1214"/>
            <ac:inkMk id="27" creationId="{C090EF58-721F-40C0-BB3E-A59BD546215B}"/>
          </ac:inkMkLst>
        </pc:inkChg>
        <pc:inkChg chg="add del">
          <ac:chgData name="mike mcgrath" userId="c08276aeda5b1c5b" providerId="LiveId" clId="{D84BC9F9-9918-44AF-B9B2-4479C5B4E0BE}" dt="2021-06-15T08:21:03.179" v="28"/>
          <ac:inkMkLst>
            <pc:docMk/>
            <pc:sldMk cId="633842802" sldId="1214"/>
            <ac:inkMk id="31" creationId="{6354A3A8-E7E3-4204-A527-C3C97173D3D7}"/>
          </ac:inkMkLst>
        </pc:inkChg>
        <pc:inkChg chg="add del">
          <ac:chgData name="mike mcgrath" userId="c08276aeda5b1c5b" providerId="LiveId" clId="{D84BC9F9-9918-44AF-B9B2-4479C5B4E0BE}" dt="2021-06-15T08:21:03.180" v="29"/>
          <ac:inkMkLst>
            <pc:docMk/>
            <pc:sldMk cId="633842802" sldId="1214"/>
            <ac:inkMk id="35" creationId="{4FFAFDB7-5017-4334-B0D8-287954D83B7A}"/>
          </ac:inkMkLst>
        </pc:inkChg>
        <pc:inkChg chg="del">
          <ac:chgData name="mike mcgrath" userId="c08276aeda5b1c5b" providerId="LiveId" clId="{D84BC9F9-9918-44AF-B9B2-4479C5B4E0BE}" dt="2021-06-15T08:20:42.652" v="21"/>
          <ac:inkMkLst>
            <pc:docMk/>
            <pc:sldMk cId="633842802" sldId="1214"/>
            <ac:inkMk id="44" creationId="{33871F19-728F-4653-A6BC-0891ECB54183}"/>
          </ac:inkMkLst>
        </pc:inkChg>
      </pc:sldChg>
    </pc:docChg>
  </pc:docChgLst>
  <pc:docChgLst>
    <pc:chgData name="mike mcgrath" userId="c08276aeda5b1c5b" providerId="LiveId" clId="{37A886E4-9BE0-46C4-8E07-406A72C507C5}"/>
    <pc:docChg chg="modSld">
      <pc:chgData name="mike mcgrath" userId="c08276aeda5b1c5b" providerId="LiveId" clId="{37A886E4-9BE0-46C4-8E07-406A72C507C5}" dt="2021-08-11T11:44:20.793" v="11"/>
      <pc:docMkLst>
        <pc:docMk/>
      </pc:docMkLst>
      <pc:sldChg chg="addSp delSp modSp mod">
        <pc:chgData name="mike mcgrath" userId="c08276aeda5b1c5b" providerId="LiveId" clId="{37A886E4-9BE0-46C4-8E07-406A72C507C5}" dt="2021-08-11T11:44:20.793" v="11"/>
        <pc:sldMkLst>
          <pc:docMk/>
          <pc:sldMk cId="2770378852" sldId="262"/>
        </pc:sldMkLst>
        <pc:grpChg chg="del mod">
          <ac:chgData name="mike mcgrath" userId="c08276aeda5b1c5b" providerId="LiveId" clId="{37A886E4-9BE0-46C4-8E07-406A72C507C5}" dt="2021-08-11T11:44:20.788" v="7"/>
          <ac:grpSpMkLst>
            <pc:docMk/>
            <pc:sldMk cId="2770378852" sldId="262"/>
            <ac:grpSpMk id="19" creationId="{E6F35426-2E35-475F-BD7B-5C9BBF482EEE}"/>
          </ac:grpSpMkLst>
        </pc:grpChg>
        <pc:grpChg chg="del mod">
          <ac:chgData name="mike mcgrath" userId="c08276aeda5b1c5b" providerId="LiveId" clId="{37A886E4-9BE0-46C4-8E07-406A72C507C5}" dt="2021-08-11T11:44:20.792" v="9"/>
          <ac:grpSpMkLst>
            <pc:docMk/>
            <pc:sldMk cId="2770378852" sldId="262"/>
            <ac:grpSpMk id="22" creationId="{D8124BBD-A83F-4323-A56F-1C99F7B99E66}"/>
          </ac:grpSpMkLst>
        </pc:grpChg>
        <pc:inkChg chg="add del">
          <ac:chgData name="mike mcgrath" userId="c08276aeda5b1c5b" providerId="LiveId" clId="{37A886E4-9BE0-46C4-8E07-406A72C507C5}" dt="2021-08-11T11:44:20.791" v="8"/>
          <ac:inkMkLst>
            <pc:docMk/>
            <pc:sldMk cId="2770378852" sldId="262"/>
            <ac:inkMk id="14" creationId="{CF72770E-ECB6-4680-8B11-3529AA49BE1F}"/>
          </ac:inkMkLst>
        </pc:inkChg>
        <pc:inkChg chg="add del mod">
          <ac:chgData name="mike mcgrath" userId="c08276aeda5b1c5b" providerId="LiveId" clId="{37A886E4-9BE0-46C4-8E07-406A72C507C5}" dt="2021-08-11T11:44:20.788" v="7"/>
          <ac:inkMkLst>
            <pc:docMk/>
            <pc:sldMk cId="2770378852" sldId="262"/>
            <ac:inkMk id="16" creationId="{6F6FD6EE-7E8B-465C-A7B2-1386C7D02219}"/>
          </ac:inkMkLst>
        </pc:inkChg>
        <pc:inkChg chg="add del mod">
          <ac:chgData name="mike mcgrath" userId="c08276aeda5b1c5b" providerId="LiveId" clId="{37A886E4-9BE0-46C4-8E07-406A72C507C5}" dt="2021-08-11T11:44:20.793" v="11"/>
          <ac:inkMkLst>
            <pc:docMk/>
            <pc:sldMk cId="2770378852" sldId="262"/>
            <ac:inkMk id="17" creationId="{91C447F6-D976-481E-83A4-275A9DE2C6DA}"/>
          </ac:inkMkLst>
        </pc:inkChg>
        <pc:inkChg chg="add del mod">
          <ac:chgData name="mike mcgrath" userId="c08276aeda5b1c5b" providerId="LiveId" clId="{37A886E4-9BE0-46C4-8E07-406A72C507C5}" dt="2021-08-11T11:44:20.792" v="9"/>
          <ac:inkMkLst>
            <pc:docMk/>
            <pc:sldMk cId="2770378852" sldId="262"/>
            <ac:inkMk id="20" creationId="{10C91C01-6AC8-43EC-9628-B88089F6F1BB}"/>
          </ac:inkMkLst>
        </pc:inkChg>
        <pc:inkChg chg="add del mod">
          <ac:chgData name="mike mcgrath" userId="c08276aeda5b1c5b" providerId="LiveId" clId="{37A886E4-9BE0-46C4-8E07-406A72C507C5}" dt="2021-08-11T11:44:20.792" v="10"/>
          <ac:inkMkLst>
            <pc:docMk/>
            <pc:sldMk cId="2770378852" sldId="262"/>
            <ac:inkMk id="21" creationId="{A164C3C1-85EB-4145-9D5F-3685A29A0BD0}"/>
          </ac:inkMkLst>
        </pc:inkChg>
      </pc:sldChg>
    </pc:docChg>
  </pc:docChgLst>
  <pc:docChgLst>
    <pc:chgData name="mike mcgrath" userId="c08276aeda5b1c5b" providerId="LiveId" clId="{B11CC6D5-6883-485F-A7DA-CEB39C0925CB}"/>
    <pc:docChg chg="modSld">
      <pc:chgData name="mike mcgrath" userId="c08276aeda5b1c5b" providerId="LiveId" clId="{B11CC6D5-6883-485F-A7DA-CEB39C0925CB}" dt="2020-12-15T16:10:36.046" v="2" actId="20577"/>
      <pc:docMkLst>
        <pc:docMk/>
      </pc:docMkLst>
      <pc:sldChg chg="modSp mod">
        <pc:chgData name="mike mcgrath" userId="c08276aeda5b1c5b" providerId="LiveId" clId="{B11CC6D5-6883-485F-A7DA-CEB39C0925CB}" dt="2020-12-15T16:10:36.046" v="2" actId="20577"/>
        <pc:sldMkLst>
          <pc:docMk/>
          <pc:sldMk cId="1491505074" sldId="257"/>
        </pc:sldMkLst>
        <pc:spChg chg="mod">
          <ac:chgData name="mike mcgrath" userId="c08276aeda5b1c5b" providerId="LiveId" clId="{B11CC6D5-6883-485F-A7DA-CEB39C0925CB}" dt="2020-12-15T16:10:36.046" v="2" actId="20577"/>
          <ac:spMkLst>
            <pc:docMk/>
            <pc:sldMk cId="1491505074" sldId="257"/>
            <ac:spMk id="5" creationId="{A73EC086-6112-4D75-8FB9-B2B1072AA337}"/>
          </ac:spMkLst>
        </pc:spChg>
      </pc:sldChg>
    </pc:docChg>
  </pc:docChgLst>
  <pc:docChgLst>
    <pc:chgData name="mike mcgrath" userId="c08276aeda5b1c5b" providerId="LiveId" clId="{21E38309-EEE6-4614-9382-C07D4C49F4F6}"/>
    <pc:docChg chg="addSld modSld">
      <pc:chgData name="mike mcgrath" userId="c08276aeda5b1c5b" providerId="LiveId" clId="{21E38309-EEE6-4614-9382-C07D4C49F4F6}" dt="2023-02-17T16:47:49.359" v="4" actId="14100"/>
      <pc:docMkLst>
        <pc:docMk/>
      </pc:docMkLst>
      <pc:sldChg chg="addSp delSp modSp new mod">
        <pc:chgData name="mike mcgrath" userId="c08276aeda5b1c5b" providerId="LiveId" clId="{21E38309-EEE6-4614-9382-C07D4C49F4F6}" dt="2023-02-17T16:47:49.359" v="4" actId="14100"/>
        <pc:sldMkLst>
          <pc:docMk/>
          <pc:sldMk cId="1666380353" sldId="1217"/>
        </pc:sldMkLst>
        <pc:spChg chg="del">
          <ac:chgData name="mike mcgrath" userId="c08276aeda5b1c5b" providerId="LiveId" clId="{21E38309-EEE6-4614-9382-C07D4C49F4F6}" dt="2023-02-17T16:47:38.321" v="1"/>
          <ac:spMkLst>
            <pc:docMk/>
            <pc:sldMk cId="1666380353" sldId="1217"/>
            <ac:spMk id="3" creationId="{A90F4815-D513-1BFF-C61E-2FB2293E28A2}"/>
          </ac:spMkLst>
        </pc:spChg>
        <pc:picChg chg="add mod">
          <ac:chgData name="mike mcgrath" userId="c08276aeda5b1c5b" providerId="LiveId" clId="{21E38309-EEE6-4614-9382-C07D4C49F4F6}" dt="2023-02-17T16:47:49.359" v="4" actId="14100"/>
          <ac:picMkLst>
            <pc:docMk/>
            <pc:sldMk cId="1666380353" sldId="1217"/>
            <ac:picMk id="4" creationId="{64AE044E-CE48-81D6-4373-A2DC88273142}"/>
          </ac:picMkLst>
        </pc:picChg>
      </pc:sldChg>
    </pc:docChg>
  </pc:docChgLst>
  <pc:docChgLst>
    <pc:chgData name="mike mcgrath" userId="c08276aeda5b1c5b" providerId="LiveId" clId="{52EF4E18-CE3D-4B41-84D0-3E4E62A1917D}"/>
    <pc:docChg chg="modSld">
      <pc:chgData name="mike mcgrath" userId="c08276aeda5b1c5b" providerId="LiveId" clId="{52EF4E18-CE3D-4B41-84D0-3E4E62A1917D}" dt="2021-01-04T21:07:45.371" v="6"/>
      <pc:docMkLst>
        <pc:docMk/>
      </pc:docMkLst>
      <pc:sldChg chg="addSp delSp modSp mod">
        <pc:chgData name="mike mcgrath" userId="c08276aeda5b1c5b" providerId="LiveId" clId="{52EF4E18-CE3D-4B41-84D0-3E4E62A1917D}" dt="2021-01-04T21:07:45.371" v="6"/>
        <pc:sldMkLst>
          <pc:docMk/>
          <pc:sldMk cId="633842802" sldId="1214"/>
        </pc:sldMkLst>
        <pc:grpChg chg="del mod">
          <ac:chgData name="mike mcgrath" userId="c08276aeda5b1c5b" providerId="LiveId" clId="{52EF4E18-CE3D-4B41-84D0-3E4E62A1917D}" dt="2021-01-04T21:07:44.879" v="5"/>
          <ac:grpSpMkLst>
            <pc:docMk/>
            <pc:sldMk cId="633842802" sldId="1214"/>
            <ac:grpSpMk id="14" creationId="{647501CE-9868-4766-9CC3-5B757036AF37}"/>
          </ac:grpSpMkLst>
        </pc:grpChg>
        <pc:inkChg chg="add del">
          <ac:chgData name="mike mcgrath" userId="c08276aeda5b1c5b" providerId="LiveId" clId="{52EF4E18-CE3D-4B41-84D0-3E4E62A1917D}" dt="2021-01-04T21:07:44.879" v="4"/>
          <ac:inkMkLst>
            <pc:docMk/>
            <pc:sldMk cId="633842802" sldId="1214"/>
            <ac:inkMk id="3" creationId="{7A558AD0-7C95-478B-AD3B-26604D4D58E2}"/>
          </ac:inkMkLst>
        </pc:inkChg>
        <pc:inkChg chg="add del mod">
          <ac:chgData name="mike mcgrath" userId="c08276aeda5b1c5b" providerId="LiveId" clId="{52EF4E18-CE3D-4B41-84D0-3E4E62A1917D}" dt="2021-01-04T21:07:44.879" v="5"/>
          <ac:inkMkLst>
            <pc:docMk/>
            <pc:sldMk cId="633842802" sldId="1214"/>
            <ac:inkMk id="9" creationId="{7E9A202C-5E12-40CC-8584-EF61BF20360D}"/>
          </ac:inkMkLst>
        </pc:inkChg>
        <pc:inkChg chg="add del mod">
          <ac:chgData name="mike mcgrath" userId="c08276aeda5b1c5b" providerId="LiveId" clId="{52EF4E18-CE3D-4B41-84D0-3E4E62A1917D}" dt="2021-01-04T21:07:45.371" v="6"/>
          <ac:inkMkLst>
            <pc:docMk/>
            <pc:sldMk cId="633842802" sldId="1214"/>
            <ac:inkMk id="11" creationId="{165BD1B3-3EC0-44BC-8ACF-DF7682EA9F39}"/>
          </ac:inkMkLst>
        </pc:inkChg>
      </pc:sldChg>
    </pc:docChg>
  </pc:docChgLst>
  <pc:docChgLst>
    <pc:chgData name="mike mcgrath" userId="c08276aeda5b1c5b" providerId="LiveId" clId="{CD44C9F7-D8E7-4B44-9E40-5048253CBF3A}"/>
    <pc:docChg chg="custSel addSld modSld">
      <pc:chgData name="mike mcgrath" userId="c08276aeda5b1c5b" providerId="LiveId" clId="{CD44C9F7-D8E7-4B44-9E40-5048253CBF3A}" dt="2020-04-10T12:39:31.874" v="59" actId="20577"/>
      <pc:docMkLst>
        <pc:docMk/>
      </pc:docMkLst>
      <pc:sldChg chg="modSp mod">
        <pc:chgData name="mike mcgrath" userId="c08276aeda5b1c5b" providerId="LiveId" clId="{CD44C9F7-D8E7-4B44-9E40-5048253CBF3A}" dt="2020-04-08T16:00:48.671" v="4" actId="20577"/>
        <pc:sldMkLst>
          <pc:docMk/>
          <pc:sldMk cId="2770378852" sldId="262"/>
        </pc:sldMkLst>
        <pc:spChg chg="mod">
          <ac:chgData name="mike mcgrath" userId="c08276aeda5b1c5b" providerId="LiveId" clId="{CD44C9F7-D8E7-4B44-9E40-5048253CBF3A}" dt="2020-04-08T16:00:48.671" v="4" actId="20577"/>
          <ac:spMkLst>
            <pc:docMk/>
            <pc:sldMk cId="2770378852" sldId="262"/>
            <ac:spMk id="3" creationId="{58AED4D7-81AD-4BA1-823B-90DBE00C26F3}"/>
          </ac:spMkLst>
        </pc:spChg>
      </pc:sldChg>
      <pc:sldChg chg="addSp delSp modSp mod delAnim modAnim">
        <pc:chgData name="mike mcgrath" userId="c08276aeda5b1c5b" providerId="LiveId" clId="{CD44C9F7-D8E7-4B44-9E40-5048253CBF3A}" dt="2020-04-10T12:39:31.874" v="59" actId="20577"/>
        <pc:sldMkLst>
          <pc:docMk/>
          <pc:sldMk cId="633842802" sldId="1214"/>
        </pc:sldMkLst>
        <pc:spChg chg="mod">
          <ac:chgData name="mike mcgrath" userId="c08276aeda5b1c5b" providerId="LiveId" clId="{CD44C9F7-D8E7-4B44-9E40-5048253CBF3A}" dt="2020-04-08T15:59:57.769" v="0" actId="21"/>
          <ac:spMkLst>
            <pc:docMk/>
            <pc:sldMk cId="633842802" sldId="1214"/>
            <ac:spMk id="2" creationId="{95E24BC0-A2E3-4772-A678-AE6D9C65D8A5}"/>
          </ac:spMkLst>
        </pc:spChg>
        <pc:spChg chg="add mod">
          <ac:chgData name="mike mcgrath" userId="c08276aeda5b1c5b" providerId="LiveId" clId="{CD44C9F7-D8E7-4B44-9E40-5048253CBF3A}" dt="2020-04-08T16:00:23.372" v="2"/>
          <ac:spMkLst>
            <pc:docMk/>
            <pc:sldMk cId="633842802" sldId="1214"/>
            <ac:spMk id="4" creationId="{17D5FDDC-ECCC-4667-92C4-199454E6709B}"/>
          </ac:spMkLst>
        </pc:spChg>
        <pc:spChg chg="mod">
          <ac:chgData name="mike mcgrath" userId="c08276aeda5b1c5b" providerId="LiveId" clId="{CD44C9F7-D8E7-4B44-9E40-5048253CBF3A}" dt="2020-04-09T13:43:54.924" v="22" actId="21"/>
          <ac:spMkLst>
            <pc:docMk/>
            <pc:sldMk cId="633842802" sldId="1214"/>
            <ac:spMk id="6" creationId="{7CB97539-6A36-4465-BF15-A0840226DC74}"/>
          </ac:spMkLst>
        </pc:spChg>
        <pc:spChg chg="add mod">
          <ac:chgData name="mike mcgrath" userId="c08276aeda5b1c5b" providerId="LiveId" clId="{CD44C9F7-D8E7-4B44-9E40-5048253CBF3A}" dt="2020-04-09T13:44:18.883" v="26" actId="1076"/>
          <ac:spMkLst>
            <pc:docMk/>
            <pc:sldMk cId="633842802" sldId="1214"/>
            <ac:spMk id="17" creationId="{70C33981-793E-4301-97B9-27AC1EC0339B}"/>
          </ac:spMkLst>
        </pc:spChg>
        <pc:graphicFrameChg chg="modGraphic">
          <ac:chgData name="mike mcgrath" userId="c08276aeda5b1c5b" providerId="LiveId" clId="{CD44C9F7-D8E7-4B44-9E40-5048253CBF3A}" dt="2020-04-10T12:39:31.874" v="59" actId="20577"/>
          <ac:graphicFrameMkLst>
            <pc:docMk/>
            <pc:sldMk cId="633842802" sldId="1214"/>
            <ac:graphicFrameMk id="29" creationId="{FE52CB02-887B-4D15-8DD6-335AF4BB85F1}"/>
          </ac:graphicFrameMkLst>
        </pc:graphicFrameChg>
        <pc:picChg chg="del">
          <ac:chgData name="mike mcgrath" userId="c08276aeda5b1c5b" providerId="LiveId" clId="{CD44C9F7-D8E7-4B44-9E40-5048253CBF3A}" dt="2020-04-09T13:41:04.502" v="11" actId="478"/>
          <ac:picMkLst>
            <pc:docMk/>
            <pc:sldMk cId="633842802" sldId="1214"/>
            <ac:picMk id="3" creationId="{DB9B2E35-3504-403F-9B0E-9F5AF99461CE}"/>
          </ac:picMkLst>
        </pc:picChg>
        <pc:picChg chg="add mod ord">
          <ac:chgData name="mike mcgrath" userId="c08276aeda5b1c5b" providerId="LiveId" clId="{CD44C9F7-D8E7-4B44-9E40-5048253CBF3A}" dt="2020-04-09T13:41:28.549" v="15" actId="167"/>
          <ac:picMkLst>
            <pc:docMk/>
            <pc:sldMk cId="633842802" sldId="1214"/>
            <ac:picMk id="10" creationId="{3DE945B1-D291-4F7B-82F6-9FA63C17DCC6}"/>
          </ac:picMkLst>
        </pc:picChg>
        <pc:picChg chg="add mod">
          <ac:chgData name="mike mcgrath" userId="c08276aeda5b1c5b" providerId="LiveId" clId="{CD44C9F7-D8E7-4B44-9E40-5048253CBF3A}" dt="2020-04-10T12:38:55.899" v="53" actId="1036"/>
          <ac:picMkLst>
            <pc:docMk/>
            <pc:sldMk cId="633842802" sldId="1214"/>
            <ac:picMk id="42" creationId="{DDD5D2BA-560F-4F8E-9129-1A819EFA1C88}"/>
          </ac:picMkLst>
        </pc:picChg>
        <pc:cxnChg chg="mod">
          <ac:chgData name="mike mcgrath" userId="c08276aeda5b1c5b" providerId="LiveId" clId="{CD44C9F7-D8E7-4B44-9E40-5048253CBF3A}" dt="2020-04-09T13:44:01.813" v="23" actId="14100"/>
          <ac:cxnSpMkLst>
            <pc:docMk/>
            <pc:sldMk cId="633842802" sldId="1214"/>
            <ac:cxnSpMk id="40" creationId="{DDEE7DEE-6A62-4383-9767-3F0D0E323FB4}"/>
          </ac:cxnSpMkLst>
        </pc:cxnChg>
        <pc:cxnChg chg="mod">
          <ac:chgData name="mike mcgrath" userId="c08276aeda5b1c5b" providerId="LiveId" clId="{CD44C9F7-D8E7-4B44-9E40-5048253CBF3A}" dt="2020-04-09T13:42:05.262" v="18" actId="14100"/>
          <ac:cxnSpMkLst>
            <pc:docMk/>
            <pc:sldMk cId="633842802" sldId="1214"/>
            <ac:cxnSpMk id="47" creationId="{7F63216F-7359-457E-9366-7F18C42C5465}"/>
          </ac:cxnSpMkLst>
        </pc:cxnChg>
        <pc:cxnChg chg="mod">
          <ac:chgData name="mike mcgrath" userId="c08276aeda5b1c5b" providerId="LiveId" clId="{CD44C9F7-D8E7-4B44-9E40-5048253CBF3A}" dt="2020-04-09T13:41:49.767" v="16" actId="14100"/>
          <ac:cxnSpMkLst>
            <pc:docMk/>
            <pc:sldMk cId="633842802" sldId="1214"/>
            <ac:cxnSpMk id="49" creationId="{CB737128-E256-4F61-B5A3-A4F82B1FD803}"/>
          </ac:cxnSpMkLst>
        </pc:cxnChg>
        <pc:cxnChg chg="mod">
          <ac:chgData name="mike mcgrath" userId="c08276aeda5b1c5b" providerId="LiveId" clId="{CD44C9F7-D8E7-4B44-9E40-5048253CBF3A}" dt="2020-04-09T13:41:55.777" v="17" actId="14100"/>
          <ac:cxnSpMkLst>
            <pc:docMk/>
            <pc:sldMk cId="633842802" sldId="1214"/>
            <ac:cxnSpMk id="52" creationId="{2A49BF33-4848-4F3D-BE90-1D4266B2F5C7}"/>
          </ac:cxnSpMkLst>
        </pc:cxnChg>
      </pc:sldChg>
      <pc:sldChg chg="addSp delSp modSp add mod">
        <pc:chgData name="mike mcgrath" userId="c08276aeda5b1c5b" providerId="LiveId" clId="{CD44C9F7-D8E7-4B44-9E40-5048253CBF3A}" dt="2020-04-09T13:40:01.733" v="10" actId="14100"/>
        <pc:sldMkLst>
          <pc:docMk/>
          <pc:sldMk cId="3048343972" sldId="1215"/>
        </pc:sldMkLst>
        <pc:spChg chg="del">
          <ac:chgData name="mike mcgrath" userId="c08276aeda5b1c5b" providerId="LiveId" clId="{CD44C9F7-D8E7-4B44-9E40-5048253CBF3A}" dt="2020-04-09T13:39:45.252" v="7" actId="478"/>
          <ac:spMkLst>
            <pc:docMk/>
            <pc:sldMk cId="3048343972" sldId="1215"/>
            <ac:spMk id="2" creationId="{1CA955A3-26AB-44CF-8EBF-E8A10B9C7CBE}"/>
          </ac:spMkLst>
        </pc:spChg>
        <pc:spChg chg="del">
          <ac:chgData name="mike mcgrath" userId="c08276aeda5b1c5b" providerId="LiveId" clId="{CD44C9F7-D8E7-4B44-9E40-5048253CBF3A}" dt="2020-04-09T13:39:41.287" v="6" actId="478"/>
          <ac:spMkLst>
            <pc:docMk/>
            <pc:sldMk cId="3048343972" sldId="1215"/>
            <ac:spMk id="3" creationId="{C4EDBB45-D4CB-4AAD-BE28-9CC47B0E8E93}"/>
          </ac:spMkLst>
        </pc:spChg>
        <pc:picChg chg="add mod">
          <ac:chgData name="mike mcgrath" userId="c08276aeda5b1c5b" providerId="LiveId" clId="{CD44C9F7-D8E7-4B44-9E40-5048253CBF3A}" dt="2020-04-09T13:40:01.733" v="10" actId="14100"/>
          <ac:picMkLst>
            <pc:docMk/>
            <pc:sldMk cId="3048343972" sldId="1215"/>
            <ac:picMk id="4" creationId="{33E901FF-BF04-4D80-99F4-83001160DBF2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2-12T15:36:51.4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14 456 0 0,'0'0'0'0'0,"0"0"0"0"0,0 0 0 0 0,0 0 0 0 0,9-3 0 0 0,-2-5 0 0 0,-7 8 768 0 0,9-3 104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3-11T11:15:29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1 5064 0 0,'1'0'-27'0'0,"-1"0"150"0"0,1 0 0 0 0,-1 0 0 0 0,0 0 0 0 0,0 0 0 0 0,0 0 0 0 0,0 0 0 0 0,0 0-1 0 0,1 0 1 0 0,-1 0 0 0 0,0 0 0 0 0,0 0 0 0 0,0 0 0 0 0,0 0 0 0 0,1 0 0 0 0,-1 0 0 0 0,0 0 0 0 0,0 0 0 0 0,0 0 0 0 0,0 0 0 0 0,0 0 0 0 0,1 0 0 0 0,-1 0 0 0 0,0 0 0 0 0,0 1 0 0 0,0-1-1 0 0,0 0 1 0 0,0 0 0 0 0,0 0 0 0 0,1 0 0 0 0,-1 0 0 0 0,0 0 0 0 0,0 0 0 0 0,0 0 0 0 0,0 1 0 0 0,0-1 0 0 0,0 0 0 0 0,0 0 0 0 0,0 0 0 0 0,0 0 0 0 0,0 0 0 0 0,0 1-123 0 0,-2 6 2319 0 0,-2 2-3554 0 0,-21 37-29 0 0,20-35 822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3-11T16:42:22.1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47 12352 0 0,'0'0'544'0'0,"0"0"120"0"0,0 0-536 0 0,0 0-128 0 0,0 0 0 0 0,0 0-5464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09T11:46:52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0 1376 0 0,'0'0'64'0'0,"-9"0"8"0"0,0 0-72 0 0,-1 6 0 0 0,-4-3 0 0 0,0 2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09T11:49:20.9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 4144 0 0,'0'0'408'0'0,"0"-9"3152"0"0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EED81-24D7-4CA1-BC8E-845402EDEE08}" type="datetimeFigureOut">
              <a:rPr lang="en-IE" smtClean="0"/>
              <a:t>17/02/2023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0B9D0-4A8A-45D6-8635-02CE7F83EA4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87954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Customers are struggling in keeping communication flowing – so that they can still function as a company.</a:t>
            </a:r>
          </a:p>
          <a:p>
            <a:endParaRPr lang="en-GB" dirty="0"/>
          </a:p>
          <a:p>
            <a:r>
              <a:rPr lang="en-GB" dirty="0"/>
              <a:t>Lack of “owned” infrastructure. BYOD causing security/risk issues – however important to note customer should not care about this at this point – the important thing is to keep the data moving.</a:t>
            </a:r>
          </a:p>
          <a:p>
            <a:endParaRPr lang="en-GB" dirty="0"/>
          </a:p>
          <a:p>
            <a:r>
              <a:rPr lang="en-GB" dirty="0"/>
              <a:t>Out-sourced Infrastructure - visibility may be lacking in this instance</a:t>
            </a:r>
          </a:p>
          <a:p>
            <a:endParaRPr lang="en-GB" dirty="0"/>
          </a:p>
          <a:p>
            <a:r>
              <a:rPr lang="en-GB" dirty="0"/>
              <a:t>Identify and remove choke points  - identify misuse of traffic</a:t>
            </a:r>
          </a:p>
          <a:p>
            <a:endParaRPr lang="en-GB" dirty="0"/>
          </a:p>
          <a:p>
            <a:r>
              <a:rPr lang="en-GB" dirty="0"/>
              <a:t>What’s happening now needs to be accounted for so that it can be rationalised later. Archive now for forensic analysis later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1B4BC7-46FB-472B-9151-BBE30C2BEE7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8250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DA8175-2729-4A65-AC24-FCEA5563959F}" type="slidenum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7557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CD05B-2337-44C6-91E9-025590FCC9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AEF09E-34A5-4AD7-8CB5-A5B98A699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916F6-257B-4237-A424-45C04F343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6953-7165-481A-9358-6DF1CCA1D0FB}" type="datetimeFigureOut">
              <a:rPr lang="en-IE" smtClean="0"/>
              <a:t>17/02/2023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6D0A1-FB9B-4D88-B1A2-4059BFA02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87B13-8247-4C73-926C-45BF81793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08896-3A87-40FA-BEA0-3E759173EC0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46126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9874E-56BC-498E-A9F1-1B32411B2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AF901C-EB6B-4AAD-AEE2-CF012BF04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D53ED-BAA5-4184-9B40-98ED5752E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6953-7165-481A-9358-6DF1CCA1D0FB}" type="datetimeFigureOut">
              <a:rPr lang="en-IE" smtClean="0"/>
              <a:t>17/02/2023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B2ACA-EE5C-4B94-8FB6-ADBBD69CB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1B2D9-354D-4FF8-8660-71C85D0A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08896-3A87-40FA-BEA0-3E759173EC0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12080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9B2141-D66E-486D-9D92-80FA80B4D9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EF7C5A-3B54-4E31-9430-CF9937DA2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45B5C-4201-4E10-82DF-604117FFD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6953-7165-481A-9358-6DF1CCA1D0FB}" type="datetimeFigureOut">
              <a:rPr lang="en-IE" smtClean="0"/>
              <a:t>17/02/2023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F4415-B0B4-4054-B516-C9A8A067C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56734-9193-4C72-BC39-F2228D3B7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08896-3A87-40FA-BEA0-3E759173EC0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80622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6576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41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88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670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1447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676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989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59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420EB-DEF5-4C4E-B075-821321106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5358A-E8CE-4F42-9256-EE0AD5F43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B0067-FEB0-425C-9C93-EDE007B3F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6953-7165-481A-9358-6DF1CCA1D0FB}" type="datetimeFigureOut">
              <a:rPr lang="en-IE" smtClean="0"/>
              <a:t>17/02/2023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80B07-2C57-4B3B-8CA2-6B793BB72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198BC-0CA4-4B34-B4F2-D37B907F5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08896-3A87-40FA-BEA0-3E759173EC0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936873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436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97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323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34531-3D31-6C4E-89D6-C5E6FB6AB4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CDB08A-4793-1043-8C92-3D1CC1F007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E5878-6108-6645-BB0B-1902C99D7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7EA0-6732-DB41-A8C5-D802BD842CF2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476BE-D7CE-1143-B0F7-63D4B5EF0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8A2B7-FDB0-634C-A891-A0829FE23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04BA-B030-3F4E-944B-7CCFEDF00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003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E44CD-574F-1343-B84A-948D6B325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39AC8-34D3-BB46-8929-375A05535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A2F26-D3EC-B141-B744-5659359B0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7EA0-6732-DB41-A8C5-D802BD842CF2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67BDF-B7EF-5F45-919B-0188FB369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082D0-1CD6-D448-A1B6-8B192D34E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04BA-B030-3F4E-944B-7CCFEDF00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000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33443-9807-5940-8153-C311F4F55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1949AE-0269-1243-82FC-94F315AFF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6E678-5BAB-1F46-AF3B-9326EEE56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7EA0-6732-DB41-A8C5-D802BD842CF2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F36C5-73DC-A14F-B915-E38539410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DB3D3-26BC-1847-8E70-DCFD56E8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04BA-B030-3F4E-944B-7CCFEDF00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6490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2C512-9013-CD43-B7A3-4AF7CAF30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CB128-5843-B94A-BBD5-963DAF676F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2F5757-05D5-6D45-A4B6-C7246D377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B328B9-9582-3047-ABB1-551C4E11D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7EA0-6732-DB41-A8C5-D802BD842CF2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BAD49A-3ECD-B84F-9EC1-87B8E9D00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C0394F-E072-2A40-8F72-B3CF7853B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04BA-B030-3F4E-944B-7CCFEDF00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534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213E8-D14B-9B48-A4BE-28DBB87AF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1F299-D9CD-214A-92EB-0BEAFF4CB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6BB0AD-A93E-6641-9E6C-4A524C846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5DE73F-6ADE-B14D-9D03-E614EDBE58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06F9AA-9443-2546-80CC-7022BF42F1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E6A005-A107-294C-880F-F14FE3C70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7EA0-6732-DB41-A8C5-D802BD842CF2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5056EC-8951-314E-84B3-48DD93854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876048-2D9B-B84B-8381-2D2BF86D7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04BA-B030-3F4E-944B-7CCFEDF00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290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BA6D7-288E-A04C-A87B-E22AD85D1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53FEDF-43D0-D848-A8D0-ECDC0ACF0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7EA0-6732-DB41-A8C5-D802BD842CF2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C84673-6996-7841-91BA-135889F19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A99E4A-E284-4241-A482-A14A7561F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04BA-B030-3F4E-944B-7CCFEDF00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220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ECAE3E-5585-E644-8427-8CCBBADEA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7EA0-6732-DB41-A8C5-D802BD842CF2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84E74D-DC9D-DB47-8E74-448C051DB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EE67D-DDFD-D146-AE3E-7F788B02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04BA-B030-3F4E-944B-7CCFEDF00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71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71F71-691C-4E55-8D72-0FB8747B6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1A214-639E-4F87-92EC-B1BEA086A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B309B-268C-49D6-A253-A89DC112D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6953-7165-481A-9358-6DF1CCA1D0FB}" type="datetimeFigureOut">
              <a:rPr lang="en-IE" smtClean="0"/>
              <a:t>17/02/2023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0FF11-180C-44BF-9F27-D220C102B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287E0-9DCB-4B3D-AB2E-4B049226A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08896-3A87-40FA-BEA0-3E759173EC0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885499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9B0E3-B902-8940-AFDC-2FF08AC77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D56B6-C95D-E04D-A5C6-84824493D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EB12D-41F3-3945-A477-FFBEF85C61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BFA846-0BED-8E4A-A805-043408C2E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7EA0-6732-DB41-A8C5-D802BD842CF2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B87503-8C5D-9443-8C22-613B8958E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9F9135-40A4-7445-9EE3-BB0F02A82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04BA-B030-3F4E-944B-7CCFEDF00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941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FDF08-D2D9-9342-9FDD-C955A9EE3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D45ED4-352B-8C46-8F5A-C575811C0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C3B8FD-FA0F-BD44-A859-EE3DBC9D8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FC40A6-556E-754E-ADDB-DEF5773BD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7EA0-6732-DB41-A8C5-D802BD842CF2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366BB0-B52F-BF4B-8E6B-B34EC04D9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9B4544-E515-8845-ACE2-2D04D33BE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04BA-B030-3F4E-944B-7CCFEDF00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076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85761-C188-FF48-B148-AD4FDB42E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F21F6C-B5B1-9045-9F7C-78BDA32BD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744F53-5571-6B45-8387-05AC3A550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7EA0-6732-DB41-A8C5-D802BD842CF2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2BA0D-F07A-404A-B849-C64396C07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BBBA5-6D48-0B49-B0C8-76A16067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04BA-B030-3F4E-944B-7CCFEDF00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228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6F7E17-4355-CF49-ABD6-907BEB97A3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A35BC3-9BC7-414A-8202-3644DDDDB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E4A13-0D16-CC46-A2EC-370C314D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7EA0-6732-DB41-A8C5-D802BD842CF2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2C17E-90A0-EF4D-9072-3A1208B29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DB515-C620-F141-BF0C-C563140D9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04BA-B030-3F4E-944B-7CCFEDF00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03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0D546-51B4-428C-A7F9-C37A1721A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20ED1-175E-4FD2-9A32-B06465AC18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F84EEF-4FAB-48BD-BD20-FB750BA84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79311F-BD8B-4E59-82E2-A5655A11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6953-7165-481A-9358-6DF1CCA1D0FB}" type="datetimeFigureOut">
              <a:rPr lang="en-IE" smtClean="0"/>
              <a:t>17/02/2023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E7319A-6FC8-4A70-A36F-033E2EE92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AD89C8-FEC1-46A0-826B-866533B3A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08896-3A87-40FA-BEA0-3E759173EC0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11360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57EB2-D6B4-40C7-A1C0-645736444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CFCA8-A4C3-44E0-A9BC-5D8FF9494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E64822-4A73-4AC9-B7D4-B2C9AC2FC7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CED57A-7A33-4153-9BD5-82E6D74396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BD5F05-2D23-408A-A851-6CB104FD3D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3EA4FE-AB30-46FA-9374-53884290F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6953-7165-481A-9358-6DF1CCA1D0FB}" type="datetimeFigureOut">
              <a:rPr lang="en-IE" smtClean="0"/>
              <a:t>17/02/2023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023BE0-E829-4294-BC67-248D93834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195B80-D427-4651-B2AA-726610336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08896-3A87-40FA-BEA0-3E759173EC0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357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960D6-E33E-4072-A0B6-5B8B9E18B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FF7BDE-5567-4AA5-A81F-BAB21FF9E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6953-7165-481A-9358-6DF1CCA1D0FB}" type="datetimeFigureOut">
              <a:rPr lang="en-IE" smtClean="0"/>
              <a:t>17/02/2023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B4F42E-F5A3-41AD-8639-A90519E8D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9E6D52-4E0A-41C6-9EA7-502C027BC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08896-3A87-40FA-BEA0-3E759173EC0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96169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747930-8CEF-4A2F-90E7-10C71F597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6953-7165-481A-9358-6DF1CCA1D0FB}" type="datetimeFigureOut">
              <a:rPr lang="en-IE" smtClean="0"/>
              <a:t>17/02/2023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8B2F88-11FD-4F0A-A935-6D277FF7F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5C17A-EBC3-4D32-A428-C1E5E995C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08896-3A87-40FA-BEA0-3E759173EC0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6969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8C00D-F1D3-451E-8847-AD81B2C0F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F5072-44BD-4F35-8337-97F65FF3D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3612AA-3327-43D3-A26C-57B2589A85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9490AB-CAA9-4FFD-9F13-A19C18DC5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6953-7165-481A-9358-6DF1CCA1D0FB}" type="datetimeFigureOut">
              <a:rPr lang="en-IE" smtClean="0"/>
              <a:t>17/02/2023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3646-906C-40B8-8E48-19CF60C5D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C46BD5-5A59-40D8-BF96-E0295338D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08896-3A87-40FA-BEA0-3E759173EC0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53345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568B8-59F9-4404-BA18-C0536C6DB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36584C-B7EA-4E94-A386-43EC2C316A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3B773E-B289-4C82-853C-EE6231704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FD994-EB03-427D-A074-01444FB89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6953-7165-481A-9358-6DF1CCA1D0FB}" type="datetimeFigureOut">
              <a:rPr lang="en-IE" smtClean="0"/>
              <a:t>17/02/2023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B500BC-9D53-4166-916B-570C6F793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221AFB-F07B-4BD2-9EA2-DFB1CC2C0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08896-3A87-40FA-BEA0-3E759173EC0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74320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F592B1-9AC0-4106-B680-AF2ACA85B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A141B-2BED-4212-B749-F24BAF6AC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FFDE5-5118-419C-AD05-2320F420AA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D6953-7165-481A-9358-6DF1CCA1D0FB}" type="datetimeFigureOut">
              <a:rPr lang="en-IE" smtClean="0"/>
              <a:t>17/02/2023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D5AE8-D845-4378-BB98-6B712B8C81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72D92-5FFF-4AE7-BBAA-9669A58CD1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08896-3A87-40FA-BEA0-3E759173EC0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31298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49000">
              <a:schemeClr val="bg1">
                <a:lumMod val="95000"/>
                <a:lumOff val="5000"/>
              </a:schemeClr>
            </a:gs>
            <a:gs pos="90000">
              <a:schemeClr val="bg1">
                <a:lumMod val="95000"/>
                <a:lumOff val="5000"/>
              </a:schemeClr>
            </a:gs>
            <a:gs pos="72000">
              <a:schemeClr val="bg1">
                <a:lumMod val="95000"/>
                <a:lumOff val="5000"/>
              </a:schemeClr>
            </a:gs>
            <a:gs pos="59000">
              <a:schemeClr val="bg1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16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3E08E6-FD89-EA46-9A66-F73A265D0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FDA3E4-1D0C-3245-BEB9-FCC1DC5B5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1E718-564C-A941-9AD1-EA62EAC405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37EA0-6732-DB41-A8C5-D802BD842CF2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CAD50-97E4-4648-8928-CE6D107A87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C18F8-9A71-6B4D-8340-21FC35FA43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604BA-B030-3F4E-944B-7CCFEDF00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1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13" Type="http://schemas.openxmlformats.org/officeDocument/2006/relationships/image" Target="../media/image8.png"/><Relationship Id="rId1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customXml" Target="../ink/ink3.xml"/><Relationship Id="rId17" Type="http://schemas.openxmlformats.org/officeDocument/2006/relationships/customXml" Target="../ink/ink4.xml"/><Relationship Id="rId2" Type="http://schemas.openxmlformats.org/officeDocument/2006/relationships/notesSlide" Target="../notesSlides/notesSlide2.xml"/><Relationship Id="rId16" Type="http://schemas.openxmlformats.org/officeDocument/2006/relationships/image" Target="cid:image002.png@01D5994E.BD5809E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7.png"/><Relationship Id="rId5" Type="http://schemas.microsoft.com/office/2007/relationships/hdphoto" Target="../media/hdphoto1.wdp"/><Relationship Id="rId15" Type="http://schemas.openxmlformats.org/officeDocument/2006/relationships/image" Target="../media/image9.png"/><Relationship Id="rId10" Type="http://schemas.openxmlformats.org/officeDocument/2006/relationships/customXml" Target="../ink/ink2.xml"/><Relationship Id="rId19" Type="http://schemas.openxmlformats.org/officeDocument/2006/relationships/customXml" Target="../ink/ink5.xml"/><Relationship Id="rId4" Type="http://schemas.openxmlformats.org/officeDocument/2006/relationships/image" Target="../media/image2.png"/><Relationship Id="rId9" Type="http://schemas.openxmlformats.org/officeDocument/2006/relationships/image" Target="../media/image60.png"/><Relationship Id="rId14" Type="http://schemas.openxmlformats.org/officeDocument/2006/relationships/image" Target="../media/image3.png"/><Relationship Id="rId22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3" name="Rectangle 92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11" name="Picture 2" descr="Network Verification Commands Review &gt; Network Verification ...">
            <a:extLst>
              <a:ext uri="{FF2B5EF4-FFF2-40B4-BE49-F238E27FC236}">
                <a16:creationId xmlns:a16="http://schemas.microsoft.com/office/drawing/2014/main" id="{BD0D92B0-5174-40CB-B087-FB778B9BF7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" t="6561"/>
          <a:stretch/>
        </p:blipFill>
        <p:spPr bwMode="auto">
          <a:xfrm>
            <a:off x="-2" y="449942"/>
            <a:ext cx="8668512" cy="6408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Rectangle 94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0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03FD31-56CB-46DA-8A07-821950F8497D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The black art of networking 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3EC086-6112-4D75-8FB9-B2B1072AA337}"/>
              </a:ext>
            </a:extLst>
          </p:cNvPr>
          <p:cNvSpPr txBox="1"/>
          <p:nvPr/>
        </p:nvSpPr>
        <p:spPr>
          <a:xfrm>
            <a:off x="7848600" y="5212417"/>
            <a:ext cx="193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sh</a:t>
            </a:r>
            <a:r>
              <a:rPr kumimoji="0" lang="en-IE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 ….I T</a:t>
            </a:r>
          </a:p>
        </p:txBody>
      </p:sp>
    </p:spTree>
    <p:extLst>
      <p:ext uri="{BB962C8B-B14F-4D97-AF65-F5344CB8AC3E}">
        <p14:creationId xmlns:p14="http://schemas.microsoft.com/office/powerpoint/2010/main" val="1491505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528A3-EB23-4ACE-9134-07B24993A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Cisco ASA Unique Visibility    User inside and Out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ED4D7-81AD-4BA1-823B-90DBE00C2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269" y="1481476"/>
            <a:ext cx="11190016" cy="12062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>
                <a:solidFill>
                  <a:srgbClr val="FF0000"/>
                </a:solidFill>
              </a:rPr>
              <a:t>Gigaflow that can see Remote IP –User and inside IP - User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21F54A-B8A7-0047-ADDF-EEA964536BF5}"/>
              </a:ext>
            </a:extLst>
          </p:cNvPr>
          <p:cNvSpPr txBox="1"/>
          <p:nvPr/>
        </p:nvSpPr>
        <p:spPr>
          <a:xfrm>
            <a:off x="4075043" y="1967948"/>
            <a:ext cx="0" cy="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BF713E-1ED8-4167-A1D1-621669818DD3}"/>
              </a:ext>
            </a:extLst>
          </p:cNvPr>
          <p:cNvSpPr txBox="1"/>
          <p:nvPr/>
        </p:nvSpPr>
        <p:spPr>
          <a:xfrm>
            <a:off x="8154444" y="1290181"/>
            <a:ext cx="3532340" cy="185385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B76A9C-C1FA-4E3E-9BB7-942C59ED76D4}"/>
              </a:ext>
            </a:extLst>
          </p:cNvPr>
          <p:cNvSpPr/>
          <p:nvPr/>
        </p:nvSpPr>
        <p:spPr>
          <a:xfrm>
            <a:off x="575985" y="4059868"/>
            <a:ext cx="28309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SansRegular"/>
                <a:ea typeface="+mn-ea"/>
                <a:cs typeface="+mn-cs"/>
              </a:rPr>
              <a:t>165.26.8.16   User: </a:t>
            </a:r>
            <a:r>
              <a:rPr kumimoji="0" lang="en-IE" sz="1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OpenSansRegular"/>
                <a:ea typeface="+mn-ea"/>
                <a:cs typeface="+mn-cs"/>
              </a:rPr>
              <a:t>Warr123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SansRegular"/>
                <a:ea typeface="+mn-ea"/>
                <a:cs typeface="+mn-cs"/>
              </a:rPr>
              <a:t>(Remote User External IP)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DE5F95-465A-4927-B34E-094628311B7A}"/>
              </a:ext>
            </a:extLst>
          </p:cNvPr>
          <p:cNvSpPr/>
          <p:nvPr/>
        </p:nvSpPr>
        <p:spPr>
          <a:xfrm>
            <a:off x="10495721" y="3384004"/>
            <a:ext cx="14434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SansRegular"/>
                <a:ea typeface="+mn-ea"/>
                <a:cs typeface="+mn-cs"/>
              </a:rPr>
              <a:t>10.106.5.40 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SansRegular"/>
                <a:ea typeface="+mn-ea"/>
                <a:cs typeface="+mn-cs"/>
              </a:rPr>
              <a:t>( </a:t>
            </a: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OpenSansRegular"/>
                <a:ea typeface="+mn-ea"/>
                <a:cs typeface="+mn-cs"/>
              </a:rPr>
              <a:t>payroll</a:t>
            </a: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SansRegular"/>
                <a:ea typeface="+mn-ea"/>
                <a:cs typeface="+mn-cs"/>
              </a:rPr>
              <a:t>.net.)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BDEF29D-80F2-4300-B415-3CDD86A65479}"/>
              </a:ext>
            </a:extLst>
          </p:cNvPr>
          <p:cNvGrpSpPr/>
          <p:nvPr/>
        </p:nvGrpSpPr>
        <p:grpSpPr>
          <a:xfrm>
            <a:off x="1299656" y="2947901"/>
            <a:ext cx="1312996" cy="1206267"/>
            <a:chOff x="7312803" y="637967"/>
            <a:chExt cx="284639" cy="262103"/>
          </a:xfrm>
        </p:grpSpPr>
        <p:pic>
          <p:nvPicPr>
            <p:cNvPr id="9" name="Picture 3">
              <a:extLst>
                <a:ext uri="{FF2B5EF4-FFF2-40B4-BE49-F238E27FC236}">
                  <a16:creationId xmlns:a16="http://schemas.microsoft.com/office/drawing/2014/main" id="{D3703A55-8B05-44D4-9678-4D8A2E6C3F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30667" y1="34222" x2="30667" y2="34222"/>
                          <a14:foregroundMark x1="69333" y1="32444" x2="69333" y2="32444"/>
                          <a14:foregroundMark x1="76000" y1="73333" x2="76000" y2="73333"/>
                          <a14:foregroundMark x1="58667" y1="53778" x2="58667" y2="53778"/>
                          <a14:foregroundMark x1="58667" y1="53778" x2="58667" y2="53778"/>
                          <a14:foregroundMark x1="34667" y1="27111" x2="34667" y2="27111"/>
                          <a14:foregroundMark x1="67111" y1="29333" x2="67111" y2="29333"/>
                          <a14:foregroundMark x1="64889" y1="27111" x2="64889" y2="27111"/>
                          <a14:foregroundMark x1="41333" y1="28444" x2="41333" y2="28444"/>
                          <a14:foregroundMark x1="74222" y1="60889" x2="74222" y2="60889"/>
                          <a14:foregroundMark x1="74222" y1="60889" x2="74222" y2="60889"/>
                          <a14:foregroundMark x1="64000" y1="63111" x2="64000" y2="63111"/>
                          <a14:foregroundMark x1="64000" y1="63111" x2="64000" y2="63111"/>
                          <a14:foregroundMark x1="64000" y1="72889" x2="64000" y2="72889"/>
                          <a14:foregroundMark x1="35111" y1="44444" x2="35111" y2="44444"/>
                          <a14:foregroundMark x1="57778" y1="68889" x2="57778" y2="68889"/>
                          <a14:foregroundMark x1="64000" y1="33778" x2="64000" y2="33778"/>
                          <a14:foregroundMark x1="40000" y1="42667" x2="40000" y2="4266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8100" y="642017"/>
              <a:ext cx="269342" cy="1790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Freeform 164">
              <a:extLst>
                <a:ext uri="{FF2B5EF4-FFF2-40B4-BE49-F238E27FC236}">
                  <a16:creationId xmlns:a16="http://schemas.microsoft.com/office/drawing/2014/main" id="{0D7CE59C-62D4-4582-AD7A-59C2F5AB6991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7312803" y="637967"/>
              <a:ext cx="284639" cy="262103"/>
            </a:xfrm>
            <a:custGeom>
              <a:avLst/>
              <a:gdLst>
                <a:gd name="T0" fmla="*/ 270 w 286"/>
                <a:gd name="T1" fmla="*/ 0 h 261"/>
                <a:gd name="T2" fmla="*/ 17 w 286"/>
                <a:gd name="T3" fmla="*/ 0 h 261"/>
                <a:gd name="T4" fmla="*/ 0 w 286"/>
                <a:gd name="T5" fmla="*/ 17 h 261"/>
                <a:gd name="T6" fmla="*/ 0 w 286"/>
                <a:gd name="T7" fmla="*/ 192 h 261"/>
                <a:gd name="T8" fmla="*/ 17 w 286"/>
                <a:gd name="T9" fmla="*/ 209 h 261"/>
                <a:gd name="T10" fmla="*/ 270 w 286"/>
                <a:gd name="T11" fmla="*/ 209 h 261"/>
                <a:gd name="T12" fmla="*/ 286 w 286"/>
                <a:gd name="T13" fmla="*/ 192 h 261"/>
                <a:gd name="T14" fmla="*/ 286 w 286"/>
                <a:gd name="T15" fmla="*/ 17 h 261"/>
                <a:gd name="T16" fmla="*/ 270 w 286"/>
                <a:gd name="T17" fmla="*/ 0 h 261"/>
                <a:gd name="T18" fmla="*/ 271 w 286"/>
                <a:gd name="T19" fmla="*/ 172 h 261"/>
                <a:gd name="T20" fmla="*/ 16 w 286"/>
                <a:gd name="T21" fmla="*/ 172 h 261"/>
                <a:gd name="T22" fmla="*/ 16 w 286"/>
                <a:gd name="T23" fmla="*/ 16 h 261"/>
                <a:gd name="T24" fmla="*/ 271 w 286"/>
                <a:gd name="T25" fmla="*/ 16 h 261"/>
                <a:gd name="T26" fmla="*/ 271 w 286"/>
                <a:gd name="T27" fmla="*/ 172 h 261"/>
                <a:gd name="T28" fmla="*/ 209 w 286"/>
                <a:gd name="T29" fmla="*/ 249 h 261"/>
                <a:gd name="T30" fmla="*/ 209 w 286"/>
                <a:gd name="T31" fmla="*/ 261 h 261"/>
                <a:gd name="T32" fmla="*/ 76 w 286"/>
                <a:gd name="T33" fmla="*/ 261 h 261"/>
                <a:gd name="T34" fmla="*/ 76 w 286"/>
                <a:gd name="T35" fmla="*/ 249 h 261"/>
                <a:gd name="T36" fmla="*/ 85 w 286"/>
                <a:gd name="T37" fmla="*/ 249 h 261"/>
                <a:gd name="T38" fmla="*/ 85 w 286"/>
                <a:gd name="T39" fmla="*/ 249 h 261"/>
                <a:gd name="T40" fmla="*/ 86 w 286"/>
                <a:gd name="T41" fmla="*/ 249 h 261"/>
                <a:gd name="T42" fmla="*/ 114 w 286"/>
                <a:gd name="T43" fmla="*/ 221 h 261"/>
                <a:gd name="T44" fmla="*/ 114 w 286"/>
                <a:gd name="T45" fmla="*/ 220 h 261"/>
                <a:gd name="T46" fmla="*/ 114 w 286"/>
                <a:gd name="T47" fmla="*/ 220 h 261"/>
                <a:gd name="T48" fmla="*/ 170 w 286"/>
                <a:gd name="T49" fmla="*/ 220 h 261"/>
                <a:gd name="T50" fmla="*/ 170 w 286"/>
                <a:gd name="T51" fmla="*/ 221 h 261"/>
                <a:gd name="T52" fmla="*/ 198 w 286"/>
                <a:gd name="T53" fmla="*/ 249 h 261"/>
                <a:gd name="T54" fmla="*/ 199 w 286"/>
                <a:gd name="T55" fmla="*/ 249 h 261"/>
                <a:gd name="T56" fmla="*/ 199 w 286"/>
                <a:gd name="T57" fmla="*/ 249 h 261"/>
                <a:gd name="T58" fmla="*/ 209 w 286"/>
                <a:gd name="T59" fmla="*/ 249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6" h="261">
                  <a:moveTo>
                    <a:pt x="270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8" y="0"/>
                    <a:pt x="0" y="8"/>
                    <a:pt x="0" y="17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0" y="202"/>
                    <a:pt x="8" y="209"/>
                    <a:pt x="17" y="209"/>
                  </a:cubicBezTo>
                  <a:cubicBezTo>
                    <a:pt x="270" y="209"/>
                    <a:pt x="270" y="209"/>
                    <a:pt x="270" y="209"/>
                  </a:cubicBezTo>
                  <a:cubicBezTo>
                    <a:pt x="279" y="209"/>
                    <a:pt x="286" y="202"/>
                    <a:pt x="286" y="192"/>
                  </a:cubicBezTo>
                  <a:cubicBezTo>
                    <a:pt x="286" y="17"/>
                    <a:pt x="286" y="17"/>
                    <a:pt x="286" y="17"/>
                  </a:cubicBezTo>
                  <a:cubicBezTo>
                    <a:pt x="286" y="8"/>
                    <a:pt x="279" y="0"/>
                    <a:pt x="270" y="0"/>
                  </a:cubicBezTo>
                  <a:close/>
                  <a:moveTo>
                    <a:pt x="271" y="172"/>
                  </a:moveTo>
                  <a:cubicBezTo>
                    <a:pt x="16" y="172"/>
                    <a:pt x="16" y="172"/>
                    <a:pt x="16" y="172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271" y="16"/>
                    <a:pt x="271" y="16"/>
                    <a:pt x="271" y="16"/>
                  </a:cubicBezTo>
                  <a:lnTo>
                    <a:pt x="271" y="172"/>
                  </a:lnTo>
                  <a:close/>
                  <a:moveTo>
                    <a:pt x="209" y="249"/>
                  </a:moveTo>
                  <a:cubicBezTo>
                    <a:pt x="209" y="261"/>
                    <a:pt x="209" y="261"/>
                    <a:pt x="209" y="261"/>
                  </a:cubicBezTo>
                  <a:cubicBezTo>
                    <a:pt x="76" y="261"/>
                    <a:pt x="76" y="261"/>
                    <a:pt x="76" y="261"/>
                  </a:cubicBezTo>
                  <a:cubicBezTo>
                    <a:pt x="76" y="249"/>
                    <a:pt x="76" y="249"/>
                    <a:pt x="76" y="249"/>
                  </a:cubicBezTo>
                  <a:cubicBezTo>
                    <a:pt x="85" y="249"/>
                    <a:pt x="85" y="249"/>
                    <a:pt x="85" y="249"/>
                  </a:cubicBezTo>
                  <a:cubicBezTo>
                    <a:pt x="85" y="249"/>
                    <a:pt x="85" y="249"/>
                    <a:pt x="85" y="249"/>
                  </a:cubicBezTo>
                  <a:cubicBezTo>
                    <a:pt x="86" y="249"/>
                    <a:pt x="86" y="249"/>
                    <a:pt x="86" y="249"/>
                  </a:cubicBezTo>
                  <a:cubicBezTo>
                    <a:pt x="101" y="249"/>
                    <a:pt x="114" y="237"/>
                    <a:pt x="114" y="221"/>
                  </a:cubicBezTo>
                  <a:cubicBezTo>
                    <a:pt x="114" y="221"/>
                    <a:pt x="114" y="221"/>
                    <a:pt x="114" y="220"/>
                  </a:cubicBezTo>
                  <a:cubicBezTo>
                    <a:pt x="114" y="220"/>
                    <a:pt x="114" y="220"/>
                    <a:pt x="114" y="220"/>
                  </a:cubicBezTo>
                  <a:cubicBezTo>
                    <a:pt x="170" y="220"/>
                    <a:pt x="170" y="220"/>
                    <a:pt x="170" y="220"/>
                  </a:cubicBezTo>
                  <a:cubicBezTo>
                    <a:pt x="170" y="220"/>
                    <a:pt x="170" y="221"/>
                    <a:pt x="170" y="221"/>
                  </a:cubicBezTo>
                  <a:cubicBezTo>
                    <a:pt x="170" y="237"/>
                    <a:pt x="182" y="249"/>
                    <a:pt x="198" y="249"/>
                  </a:cubicBezTo>
                  <a:cubicBezTo>
                    <a:pt x="198" y="249"/>
                    <a:pt x="198" y="249"/>
                    <a:pt x="199" y="249"/>
                  </a:cubicBezTo>
                  <a:cubicBezTo>
                    <a:pt x="199" y="249"/>
                    <a:pt x="199" y="249"/>
                    <a:pt x="199" y="249"/>
                  </a:cubicBezTo>
                  <a:lnTo>
                    <a:pt x="209" y="249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11" name="Freeform 39">
            <a:extLst>
              <a:ext uri="{FF2B5EF4-FFF2-40B4-BE49-F238E27FC236}">
                <a16:creationId xmlns:a16="http://schemas.microsoft.com/office/drawing/2014/main" id="{40F30912-03C3-4FF0-9567-32BA3863CB32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9736398" y="3090890"/>
            <a:ext cx="719567" cy="1063278"/>
          </a:xfrm>
          <a:custGeom>
            <a:avLst/>
            <a:gdLst>
              <a:gd name="T0" fmla="*/ 169 w 169"/>
              <a:gd name="T1" fmla="*/ 20 h 232"/>
              <a:gd name="T2" fmla="*/ 0 w 169"/>
              <a:gd name="T3" fmla="*/ 20 h 232"/>
              <a:gd name="T4" fmla="*/ 20 w 169"/>
              <a:gd name="T5" fmla="*/ 0 h 232"/>
              <a:gd name="T6" fmla="*/ 149 w 169"/>
              <a:gd name="T7" fmla="*/ 0 h 232"/>
              <a:gd name="T8" fmla="*/ 169 w 169"/>
              <a:gd name="T9" fmla="*/ 20 h 232"/>
              <a:gd name="T10" fmla="*/ 169 w 169"/>
              <a:gd name="T11" fmla="*/ 29 h 232"/>
              <a:gd name="T12" fmla="*/ 169 w 169"/>
              <a:gd name="T13" fmla="*/ 232 h 232"/>
              <a:gd name="T14" fmla="*/ 0 w 169"/>
              <a:gd name="T15" fmla="*/ 232 h 232"/>
              <a:gd name="T16" fmla="*/ 0 w 169"/>
              <a:gd name="T17" fmla="*/ 29 h 232"/>
              <a:gd name="T18" fmla="*/ 169 w 169"/>
              <a:gd name="T19" fmla="*/ 29 h 232"/>
              <a:gd name="T20" fmla="*/ 97 w 169"/>
              <a:gd name="T21" fmla="*/ 192 h 232"/>
              <a:gd name="T22" fmla="*/ 77 w 169"/>
              <a:gd name="T23" fmla="*/ 192 h 232"/>
              <a:gd name="T24" fmla="*/ 77 w 169"/>
              <a:gd name="T25" fmla="*/ 212 h 232"/>
              <a:gd name="T26" fmla="*/ 97 w 169"/>
              <a:gd name="T27" fmla="*/ 212 h 232"/>
              <a:gd name="T28" fmla="*/ 97 w 169"/>
              <a:gd name="T29" fmla="*/ 192 h 232"/>
              <a:gd name="T30" fmla="*/ 142 w 169"/>
              <a:gd name="T31" fmla="*/ 100 h 232"/>
              <a:gd name="T32" fmla="*/ 132 w 169"/>
              <a:gd name="T33" fmla="*/ 91 h 232"/>
              <a:gd name="T34" fmla="*/ 34 w 169"/>
              <a:gd name="T35" fmla="*/ 91 h 232"/>
              <a:gd name="T36" fmla="*/ 24 w 169"/>
              <a:gd name="T37" fmla="*/ 100 h 232"/>
              <a:gd name="T38" fmla="*/ 34 w 169"/>
              <a:gd name="T39" fmla="*/ 108 h 232"/>
              <a:gd name="T40" fmla="*/ 132 w 169"/>
              <a:gd name="T41" fmla="*/ 108 h 232"/>
              <a:gd name="T42" fmla="*/ 142 w 169"/>
              <a:gd name="T43" fmla="*/ 100 h 232"/>
              <a:gd name="T44" fmla="*/ 142 w 169"/>
              <a:gd name="T45" fmla="*/ 78 h 232"/>
              <a:gd name="T46" fmla="*/ 132 w 169"/>
              <a:gd name="T47" fmla="*/ 70 h 232"/>
              <a:gd name="T48" fmla="*/ 34 w 169"/>
              <a:gd name="T49" fmla="*/ 70 h 232"/>
              <a:gd name="T50" fmla="*/ 24 w 169"/>
              <a:gd name="T51" fmla="*/ 78 h 232"/>
              <a:gd name="T52" fmla="*/ 34 w 169"/>
              <a:gd name="T53" fmla="*/ 86 h 232"/>
              <a:gd name="T54" fmla="*/ 132 w 169"/>
              <a:gd name="T55" fmla="*/ 86 h 232"/>
              <a:gd name="T56" fmla="*/ 142 w 169"/>
              <a:gd name="T57" fmla="*/ 78 h 232"/>
              <a:gd name="T58" fmla="*/ 142 w 169"/>
              <a:gd name="T59" fmla="*/ 57 h 232"/>
              <a:gd name="T60" fmla="*/ 132 w 169"/>
              <a:gd name="T61" fmla="*/ 48 h 232"/>
              <a:gd name="T62" fmla="*/ 34 w 169"/>
              <a:gd name="T63" fmla="*/ 48 h 232"/>
              <a:gd name="T64" fmla="*/ 24 w 169"/>
              <a:gd name="T65" fmla="*/ 57 h 232"/>
              <a:gd name="T66" fmla="*/ 34 w 169"/>
              <a:gd name="T67" fmla="*/ 65 h 232"/>
              <a:gd name="T68" fmla="*/ 132 w 169"/>
              <a:gd name="T69" fmla="*/ 65 h 232"/>
              <a:gd name="T70" fmla="*/ 142 w 169"/>
              <a:gd name="T71" fmla="*/ 57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69" h="232">
                <a:moveTo>
                  <a:pt x="169" y="20"/>
                </a:moveTo>
                <a:cubicBezTo>
                  <a:pt x="0" y="20"/>
                  <a:pt x="0" y="20"/>
                  <a:pt x="0" y="20"/>
                </a:cubicBezTo>
                <a:cubicBezTo>
                  <a:pt x="20" y="0"/>
                  <a:pt x="20" y="0"/>
                  <a:pt x="20" y="0"/>
                </a:cubicBezTo>
                <a:cubicBezTo>
                  <a:pt x="149" y="0"/>
                  <a:pt x="149" y="0"/>
                  <a:pt x="149" y="0"/>
                </a:cubicBezTo>
                <a:lnTo>
                  <a:pt x="169" y="20"/>
                </a:lnTo>
                <a:close/>
                <a:moveTo>
                  <a:pt x="169" y="29"/>
                </a:moveTo>
                <a:cubicBezTo>
                  <a:pt x="169" y="232"/>
                  <a:pt x="169" y="232"/>
                  <a:pt x="169" y="232"/>
                </a:cubicBezTo>
                <a:cubicBezTo>
                  <a:pt x="0" y="232"/>
                  <a:pt x="0" y="232"/>
                  <a:pt x="0" y="232"/>
                </a:cubicBezTo>
                <a:cubicBezTo>
                  <a:pt x="0" y="29"/>
                  <a:pt x="0" y="29"/>
                  <a:pt x="0" y="29"/>
                </a:cubicBezTo>
                <a:lnTo>
                  <a:pt x="169" y="29"/>
                </a:lnTo>
                <a:close/>
                <a:moveTo>
                  <a:pt x="97" y="192"/>
                </a:moveTo>
                <a:cubicBezTo>
                  <a:pt x="77" y="192"/>
                  <a:pt x="77" y="192"/>
                  <a:pt x="77" y="192"/>
                </a:cubicBezTo>
                <a:cubicBezTo>
                  <a:pt x="77" y="212"/>
                  <a:pt x="77" y="212"/>
                  <a:pt x="77" y="212"/>
                </a:cubicBezTo>
                <a:cubicBezTo>
                  <a:pt x="97" y="212"/>
                  <a:pt x="97" y="212"/>
                  <a:pt x="97" y="212"/>
                </a:cubicBezTo>
                <a:lnTo>
                  <a:pt x="97" y="192"/>
                </a:lnTo>
                <a:close/>
                <a:moveTo>
                  <a:pt x="142" y="100"/>
                </a:moveTo>
                <a:cubicBezTo>
                  <a:pt x="142" y="95"/>
                  <a:pt x="138" y="91"/>
                  <a:pt x="132" y="91"/>
                </a:cubicBezTo>
                <a:cubicBezTo>
                  <a:pt x="34" y="91"/>
                  <a:pt x="34" y="91"/>
                  <a:pt x="34" y="91"/>
                </a:cubicBezTo>
                <a:cubicBezTo>
                  <a:pt x="28" y="91"/>
                  <a:pt x="24" y="95"/>
                  <a:pt x="24" y="100"/>
                </a:cubicBezTo>
                <a:cubicBezTo>
                  <a:pt x="24" y="104"/>
                  <a:pt x="28" y="108"/>
                  <a:pt x="34" y="108"/>
                </a:cubicBezTo>
                <a:cubicBezTo>
                  <a:pt x="132" y="108"/>
                  <a:pt x="132" y="108"/>
                  <a:pt x="132" y="108"/>
                </a:cubicBezTo>
                <a:cubicBezTo>
                  <a:pt x="138" y="108"/>
                  <a:pt x="142" y="104"/>
                  <a:pt x="142" y="100"/>
                </a:cubicBezTo>
                <a:close/>
                <a:moveTo>
                  <a:pt x="142" y="78"/>
                </a:moveTo>
                <a:cubicBezTo>
                  <a:pt x="142" y="74"/>
                  <a:pt x="138" y="70"/>
                  <a:pt x="132" y="70"/>
                </a:cubicBezTo>
                <a:cubicBezTo>
                  <a:pt x="34" y="70"/>
                  <a:pt x="34" y="70"/>
                  <a:pt x="34" y="70"/>
                </a:cubicBezTo>
                <a:cubicBezTo>
                  <a:pt x="28" y="70"/>
                  <a:pt x="24" y="74"/>
                  <a:pt x="24" y="78"/>
                </a:cubicBezTo>
                <a:cubicBezTo>
                  <a:pt x="24" y="83"/>
                  <a:pt x="28" y="86"/>
                  <a:pt x="34" y="86"/>
                </a:cubicBezTo>
                <a:cubicBezTo>
                  <a:pt x="132" y="86"/>
                  <a:pt x="132" y="86"/>
                  <a:pt x="132" y="86"/>
                </a:cubicBezTo>
                <a:cubicBezTo>
                  <a:pt x="138" y="86"/>
                  <a:pt x="142" y="83"/>
                  <a:pt x="142" y="78"/>
                </a:cubicBezTo>
                <a:close/>
                <a:moveTo>
                  <a:pt x="142" y="57"/>
                </a:moveTo>
                <a:cubicBezTo>
                  <a:pt x="142" y="52"/>
                  <a:pt x="138" y="48"/>
                  <a:pt x="132" y="48"/>
                </a:cubicBezTo>
                <a:cubicBezTo>
                  <a:pt x="34" y="48"/>
                  <a:pt x="34" y="48"/>
                  <a:pt x="34" y="48"/>
                </a:cubicBezTo>
                <a:cubicBezTo>
                  <a:pt x="28" y="48"/>
                  <a:pt x="24" y="52"/>
                  <a:pt x="24" y="57"/>
                </a:cubicBezTo>
                <a:cubicBezTo>
                  <a:pt x="24" y="61"/>
                  <a:pt x="28" y="65"/>
                  <a:pt x="34" y="65"/>
                </a:cubicBezTo>
                <a:cubicBezTo>
                  <a:pt x="132" y="65"/>
                  <a:pt x="132" y="65"/>
                  <a:pt x="132" y="65"/>
                </a:cubicBezTo>
                <a:cubicBezTo>
                  <a:pt x="138" y="65"/>
                  <a:pt x="142" y="61"/>
                  <a:pt x="142" y="57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F3F0726-5A0F-4B63-9249-2CAE1F876E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3427" y="3055645"/>
            <a:ext cx="1290910" cy="139250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8651F470-6597-4F88-8FE8-8F0E9CA7417C}"/>
              </a:ext>
            </a:extLst>
          </p:cNvPr>
          <p:cNvSpPr/>
          <p:nvPr/>
        </p:nvSpPr>
        <p:spPr>
          <a:xfrm>
            <a:off x="4000181" y="363398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10.254.123.161  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User:</a:t>
            </a:r>
            <a:r>
              <a:rPr kumimoji="0" lang="en-IE" sz="1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Warr123</a:t>
            </a: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(Internal assigned IP)</a:t>
            </a:r>
            <a:endParaRPr kumimoji="0" lang="en-I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60005BF-D810-4710-A63B-07A47067040F}"/>
              </a:ext>
            </a:extLst>
          </p:cNvPr>
          <p:cNvCxnSpPr>
            <a:cxnSpLocks/>
          </p:cNvCxnSpPr>
          <p:nvPr/>
        </p:nvCxnSpPr>
        <p:spPr>
          <a:xfrm flipV="1">
            <a:off x="3588509" y="4190873"/>
            <a:ext cx="1394918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D1E68FC-844E-43B5-AEC2-E97C5E98E218}"/>
              </a:ext>
            </a:extLst>
          </p:cNvPr>
          <p:cNvCxnSpPr>
            <a:cxnSpLocks/>
          </p:cNvCxnSpPr>
          <p:nvPr/>
        </p:nvCxnSpPr>
        <p:spPr>
          <a:xfrm>
            <a:off x="7277433" y="3550088"/>
            <a:ext cx="2309779" cy="94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0378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3DE945B1-D291-4F7B-82F6-9FA63C17DC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4261" y="2842469"/>
            <a:ext cx="5905976" cy="3745620"/>
          </a:xfrm>
          <a:prstGeom prst="rect">
            <a:avLst/>
          </a:prstGeom>
        </p:spPr>
      </p:pic>
      <p:sp>
        <p:nvSpPr>
          <p:cNvPr id="85" name="Freeform 39">
            <a:extLst>
              <a:ext uri="{FF2B5EF4-FFF2-40B4-BE49-F238E27FC236}">
                <a16:creationId xmlns:a16="http://schemas.microsoft.com/office/drawing/2014/main" id="{9A635D26-A60A-4123-A106-557B50D11B9E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0771326" y="39451"/>
            <a:ext cx="1155946" cy="1708099"/>
          </a:xfrm>
          <a:custGeom>
            <a:avLst/>
            <a:gdLst>
              <a:gd name="T0" fmla="*/ 169 w 169"/>
              <a:gd name="T1" fmla="*/ 20 h 232"/>
              <a:gd name="T2" fmla="*/ 0 w 169"/>
              <a:gd name="T3" fmla="*/ 20 h 232"/>
              <a:gd name="T4" fmla="*/ 20 w 169"/>
              <a:gd name="T5" fmla="*/ 0 h 232"/>
              <a:gd name="T6" fmla="*/ 149 w 169"/>
              <a:gd name="T7" fmla="*/ 0 h 232"/>
              <a:gd name="T8" fmla="*/ 169 w 169"/>
              <a:gd name="T9" fmla="*/ 20 h 232"/>
              <a:gd name="T10" fmla="*/ 169 w 169"/>
              <a:gd name="T11" fmla="*/ 29 h 232"/>
              <a:gd name="T12" fmla="*/ 169 w 169"/>
              <a:gd name="T13" fmla="*/ 232 h 232"/>
              <a:gd name="T14" fmla="*/ 0 w 169"/>
              <a:gd name="T15" fmla="*/ 232 h 232"/>
              <a:gd name="T16" fmla="*/ 0 w 169"/>
              <a:gd name="T17" fmla="*/ 29 h 232"/>
              <a:gd name="T18" fmla="*/ 169 w 169"/>
              <a:gd name="T19" fmla="*/ 29 h 232"/>
              <a:gd name="T20" fmla="*/ 97 w 169"/>
              <a:gd name="T21" fmla="*/ 192 h 232"/>
              <a:gd name="T22" fmla="*/ 77 w 169"/>
              <a:gd name="T23" fmla="*/ 192 h 232"/>
              <a:gd name="T24" fmla="*/ 77 w 169"/>
              <a:gd name="T25" fmla="*/ 212 h 232"/>
              <a:gd name="T26" fmla="*/ 97 w 169"/>
              <a:gd name="T27" fmla="*/ 212 h 232"/>
              <a:gd name="T28" fmla="*/ 97 w 169"/>
              <a:gd name="T29" fmla="*/ 192 h 232"/>
              <a:gd name="T30" fmla="*/ 142 w 169"/>
              <a:gd name="T31" fmla="*/ 100 h 232"/>
              <a:gd name="T32" fmla="*/ 132 w 169"/>
              <a:gd name="T33" fmla="*/ 91 h 232"/>
              <a:gd name="T34" fmla="*/ 34 w 169"/>
              <a:gd name="T35" fmla="*/ 91 h 232"/>
              <a:gd name="T36" fmla="*/ 24 w 169"/>
              <a:gd name="T37" fmla="*/ 100 h 232"/>
              <a:gd name="T38" fmla="*/ 34 w 169"/>
              <a:gd name="T39" fmla="*/ 108 h 232"/>
              <a:gd name="T40" fmla="*/ 132 w 169"/>
              <a:gd name="T41" fmla="*/ 108 h 232"/>
              <a:gd name="T42" fmla="*/ 142 w 169"/>
              <a:gd name="T43" fmla="*/ 100 h 232"/>
              <a:gd name="T44" fmla="*/ 142 w 169"/>
              <a:gd name="T45" fmla="*/ 78 h 232"/>
              <a:gd name="T46" fmla="*/ 132 w 169"/>
              <a:gd name="T47" fmla="*/ 70 h 232"/>
              <a:gd name="T48" fmla="*/ 34 w 169"/>
              <a:gd name="T49" fmla="*/ 70 h 232"/>
              <a:gd name="T50" fmla="*/ 24 w 169"/>
              <a:gd name="T51" fmla="*/ 78 h 232"/>
              <a:gd name="T52" fmla="*/ 34 w 169"/>
              <a:gd name="T53" fmla="*/ 86 h 232"/>
              <a:gd name="T54" fmla="*/ 132 w 169"/>
              <a:gd name="T55" fmla="*/ 86 h 232"/>
              <a:gd name="T56" fmla="*/ 142 w 169"/>
              <a:gd name="T57" fmla="*/ 78 h 232"/>
              <a:gd name="T58" fmla="*/ 142 w 169"/>
              <a:gd name="T59" fmla="*/ 57 h 232"/>
              <a:gd name="T60" fmla="*/ 132 w 169"/>
              <a:gd name="T61" fmla="*/ 48 h 232"/>
              <a:gd name="T62" fmla="*/ 34 w 169"/>
              <a:gd name="T63" fmla="*/ 48 h 232"/>
              <a:gd name="T64" fmla="*/ 24 w 169"/>
              <a:gd name="T65" fmla="*/ 57 h 232"/>
              <a:gd name="T66" fmla="*/ 34 w 169"/>
              <a:gd name="T67" fmla="*/ 65 h 232"/>
              <a:gd name="T68" fmla="*/ 132 w 169"/>
              <a:gd name="T69" fmla="*/ 65 h 232"/>
              <a:gd name="T70" fmla="*/ 142 w 169"/>
              <a:gd name="T71" fmla="*/ 57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69" h="232">
                <a:moveTo>
                  <a:pt x="169" y="20"/>
                </a:moveTo>
                <a:cubicBezTo>
                  <a:pt x="0" y="20"/>
                  <a:pt x="0" y="20"/>
                  <a:pt x="0" y="20"/>
                </a:cubicBezTo>
                <a:cubicBezTo>
                  <a:pt x="20" y="0"/>
                  <a:pt x="20" y="0"/>
                  <a:pt x="20" y="0"/>
                </a:cubicBezTo>
                <a:cubicBezTo>
                  <a:pt x="149" y="0"/>
                  <a:pt x="149" y="0"/>
                  <a:pt x="149" y="0"/>
                </a:cubicBezTo>
                <a:lnTo>
                  <a:pt x="169" y="20"/>
                </a:lnTo>
                <a:close/>
                <a:moveTo>
                  <a:pt x="169" y="29"/>
                </a:moveTo>
                <a:cubicBezTo>
                  <a:pt x="169" y="232"/>
                  <a:pt x="169" y="232"/>
                  <a:pt x="169" y="232"/>
                </a:cubicBezTo>
                <a:cubicBezTo>
                  <a:pt x="0" y="232"/>
                  <a:pt x="0" y="232"/>
                  <a:pt x="0" y="232"/>
                </a:cubicBezTo>
                <a:cubicBezTo>
                  <a:pt x="0" y="29"/>
                  <a:pt x="0" y="29"/>
                  <a:pt x="0" y="29"/>
                </a:cubicBezTo>
                <a:lnTo>
                  <a:pt x="169" y="29"/>
                </a:lnTo>
                <a:close/>
                <a:moveTo>
                  <a:pt x="97" y="192"/>
                </a:moveTo>
                <a:cubicBezTo>
                  <a:pt x="77" y="192"/>
                  <a:pt x="77" y="192"/>
                  <a:pt x="77" y="192"/>
                </a:cubicBezTo>
                <a:cubicBezTo>
                  <a:pt x="77" y="212"/>
                  <a:pt x="77" y="212"/>
                  <a:pt x="77" y="212"/>
                </a:cubicBezTo>
                <a:cubicBezTo>
                  <a:pt x="97" y="212"/>
                  <a:pt x="97" y="212"/>
                  <a:pt x="97" y="212"/>
                </a:cubicBezTo>
                <a:lnTo>
                  <a:pt x="97" y="192"/>
                </a:lnTo>
                <a:close/>
                <a:moveTo>
                  <a:pt x="142" y="100"/>
                </a:moveTo>
                <a:cubicBezTo>
                  <a:pt x="142" y="95"/>
                  <a:pt x="138" y="91"/>
                  <a:pt x="132" y="91"/>
                </a:cubicBezTo>
                <a:cubicBezTo>
                  <a:pt x="34" y="91"/>
                  <a:pt x="34" y="91"/>
                  <a:pt x="34" y="91"/>
                </a:cubicBezTo>
                <a:cubicBezTo>
                  <a:pt x="28" y="91"/>
                  <a:pt x="24" y="95"/>
                  <a:pt x="24" y="100"/>
                </a:cubicBezTo>
                <a:cubicBezTo>
                  <a:pt x="24" y="104"/>
                  <a:pt x="28" y="108"/>
                  <a:pt x="34" y="108"/>
                </a:cubicBezTo>
                <a:cubicBezTo>
                  <a:pt x="132" y="108"/>
                  <a:pt x="132" y="108"/>
                  <a:pt x="132" y="108"/>
                </a:cubicBezTo>
                <a:cubicBezTo>
                  <a:pt x="138" y="108"/>
                  <a:pt x="142" y="104"/>
                  <a:pt x="142" y="100"/>
                </a:cubicBezTo>
                <a:close/>
                <a:moveTo>
                  <a:pt x="142" y="78"/>
                </a:moveTo>
                <a:cubicBezTo>
                  <a:pt x="142" y="74"/>
                  <a:pt x="138" y="70"/>
                  <a:pt x="132" y="70"/>
                </a:cubicBezTo>
                <a:cubicBezTo>
                  <a:pt x="34" y="70"/>
                  <a:pt x="34" y="70"/>
                  <a:pt x="34" y="70"/>
                </a:cubicBezTo>
                <a:cubicBezTo>
                  <a:pt x="28" y="70"/>
                  <a:pt x="24" y="74"/>
                  <a:pt x="24" y="78"/>
                </a:cubicBezTo>
                <a:cubicBezTo>
                  <a:pt x="24" y="83"/>
                  <a:pt x="28" y="86"/>
                  <a:pt x="34" y="86"/>
                </a:cubicBezTo>
                <a:cubicBezTo>
                  <a:pt x="132" y="86"/>
                  <a:pt x="132" y="86"/>
                  <a:pt x="132" y="86"/>
                </a:cubicBezTo>
                <a:cubicBezTo>
                  <a:pt x="138" y="86"/>
                  <a:pt x="142" y="83"/>
                  <a:pt x="142" y="78"/>
                </a:cubicBezTo>
                <a:close/>
                <a:moveTo>
                  <a:pt x="142" y="57"/>
                </a:moveTo>
                <a:cubicBezTo>
                  <a:pt x="142" y="52"/>
                  <a:pt x="138" y="48"/>
                  <a:pt x="132" y="48"/>
                </a:cubicBezTo>
                <a:cubicBezTo>
                  <a:pt x="34" y="48"/>
                  <a:pt x="34" y="48"/>
                  <a:pt x="34" y="48"/>
                </a:cubicBezTo>
                <a:cubicBezTo>
                  <a:pt x="28" y="48"/>
                  <a:pt x="24" y="52"/>
                  <a:pt x="24" y="57"/>
                </a:cubicBezTo>
                <a:cubicBezTo>
                  <a:pt x="24" y="61"/>
                  <a:pt x="28" y="65"/>
                  <a:pt x="34" y="65"/>
                </a:cubicBezTo>
                <a:cubicBezTo>
                  <a:pt x="132" y="65"/>
                  <a:pt x="132" y="65"/>
                  <a:pt x="132" y="65"/>
                </a:cubicBezTo>
                <a:cubicBezTo>
                  <a:pt x="138" y="65"/>
                  <a:pt x="142" y="61"/>
                  <a:pt x="142" y="57"/>
                </a:cubicBezTo>
                <a:close/>
              </a:path>
            </a:pathLst>
          </a:custGeom>
          <a:gradFill>
            <a:gsLst>
              <a:gs pos="0">
                <a:schemeClr val="tx1">
                  <a:lumMod val="54000"/>
                  <a:lumOff val="46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5E24BC0-A2E3-4772-A678-AE6D9C65D8A5}"/>
              </a:ext>
            </a:extLst>
          </p:cNvPr>
          <p:cNvSpPr/>
          <p:nvPr/>
        </p:nvSpPr>
        <p:spPr>
          <a:xfrm>
            <a:off x="209940" y="1367637"/>
            <a:ext cx="2593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SansRegular"/>
                <a:ea typeface="+mn-ea"/>
                <a:cs typeface="+mn-cs"/>
              </a:rPr>
              <a:t>65.26.8.16 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SansRegular"/>
                <a:ea typeface="+mn-ea"/>
                <a:cs typeface="+mn-cs"/>
              </a:rPr>
              <a:t>(Remote User External IP)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1FCA5A-915E-49B9-8A26-C1EB808D5738}"/>
              </a:ext>
            </a:extLst>
          </p:cNvPr>
          <p:cNvSpPr/>
          <p:nvPr/>
        </p:nvSpPr>
        <p:spPr>
          <a:xfrm>
            <a:off x="9190755" y="1966766"/>
            <a:ext cx="21073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SansRegular"/>
                <a:ea typeface="+mn-ea"/>
                <a:cs typeface="+mn-cs"/>
              </a:rPr>
              <a:t>10.106.5.40 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SansRegular"/>
                <a:ea typeface="+mn-ea"/>
                <a:cs typeface="+mn-cs"/>
              </a:rPr>
              <a:t>( winsbox01.XX.net.)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9F18E21-9F81-4AD5-ACBA-B4CD42FB9BE0}"/>
              </a:ext>
            </a:extLst>
          </p:cNvPr>
          <p:cNvGrpSpPr/>
          <p:nvPr/>
        </p:nvGrpSpPr>
        <p:grpSpPr>
          <a:xfrm>
            <a:off x="842701" y="193114"/>
            <a:ext cx="1312996" cy="1206267"/>
            <a:chOff x="7312803" y="637967"/>
            <a:chExt cx="284639" cy="262103"/>
          </a:xfrm>
        </p:grpSpPr>
        <p:pic>
          <p:nvPicPr>
            <p:cNvPr id="39" name="Picture 3">
              <a:extLst>
                <a:ext uri="{FF2B5EF4-FFF2-40B4-BE49-F238E27FC236}">
                  <a16:creationId xmlns:a16="http://schemas.microsoft.com/office/drawing/2014/main" id="{FD73F64A-53AA-4D27-87C8-4224FC99FC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>
                          <a14:foregroundMark x1="30667" y1="34222" x2="30667" y2="34222"/>
                          <a14:foregroundMark x1="69333" y1="32444" x2="69333" y2="32444"/>
                          <a14:foregroundMark x1="76000" y1="73333" x2="76000" y2="73333"/>
                          <a14:foregroundMark x1="58667" y1="53778" x2="58667" y2="53778"/>
                          <a14:foregroundMark x1="58667" y1="53778" x2="58667" y2="53778"/>
                          <a14:foregroundMark x1="34667" y1="27111" x2="34667" y2="27111"/>
                          <a14:foregroundMark x1="67111" y1="29333" x2="67111" y2="29333"/>
                          <a14:foregroundMark x1="64889" y1="27111" x2="64889" y2="27111"/>
                          <a14:foregroundMark x1="41333" y1="28444" x2="41333" y2="28444"/>
                          <a14:foregroundMark x1="74222" y1="60889" x2="74222" y2="60889"/>
                          <a14:foregroundMark x1="74222" y1="60889" x2="74222" y2="60889"/>
                          <a14:foregroundMark x1="64000" y1="63111" x2="64000" y2="63111"/>
                          <a14:foregroundMark x1="64000" y1="63111" x2="64000" y2="63111"/>
                          <a14:foregroundMark x1="64000" y1="72889" x2="64000" y2="72889"/>
                          <a14:foregroundMark x1="35111" y1="44444" x2="35111" y2="44444"/>
                          <a14:foregroundMark x1="57778" y1="68889" x2="57778" y2="68889"/>
                          <a14:foregroundMark x1="64000" y1="33778" x2="64000" y2="33778"/>
                          <a14:foregroundMark x1="40000" y1="42667" x2="40000" y2="4266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8100" y="642017"/>
              <a:ext cx="269342" cy="1790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8" name="Freeform 164">
              <a:extLst>
                <a:ext uri="{FF2B5EF4-FFF2-40B4-BE49-F238E27FC236}">
                  <a16:creationId xmlns:a16="http://schemas.microsoft.com/office/drawing/2014/main" id="{F32514AA-8212-454D-92A6-CDA5F3DBFF7A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7312803" y="637967"/>
              <a:ext cx="284639" cy="262103"/>
            </a:xfrm>
            <a:custGeom>
              <a:avLst/>
              <a:gdLst>
                <a:gd name="T0" fmla="*/ 270 w 286"/>
                <a:gd name="T1" fmla="*/ 0 h 261"/>
                <a:gd name="T2" fmla="*/ 17 w 286"/>
                <a:gd name="T3" fmla="*/ 0 h 261"/>
                <a:gd name="T4" fmla="*/ 0 w 286"/>
                <a:gd name="T5" fmla="*/ 17 h 261"/>
                <a:gd name="T6" fmla="*/ 0 w 286"/>
                <a:gd name="T7" fmla="*/ 192 h 261"/>
                <a:gd name="T8" fmla="*/ 17 w 286"/>
                <a:gd name="T9" fmla="*/ 209 h 261"/>
                <a:gd name="T10" fmla="*/ 270 w 286"/>
                <a:gd name="T11" fmla="*/ 209 h 261"/>
                <a:gd name="T12" fmla="*/ 286 w 286"/>
                <a:gd name="T13" fmla="*/ 192 h 261"/>
                <a:gd name="T14" fmla="*/ 286 w 286"/>
                <a:gd name="T15" fmla="*/ 17 h 261"/>
                <a:gd name="T16" fmla="*/ 270 w 286"/>
                <a:gd name="T17" fmla="*/ 0 h 261"/>
                <a:gd name="T18" fmla="*/ 271 w 286"/>
                <a:gd name="T19" fmla="*/ 172 h 261"/>
                <a:gd name="T20" fmla="*/ 16 w 286"/>
                <a:gd name="T21" fmla="*/ 172 h 261"/>
                <a:gd name="T22" fmla="*/ 16 w 286"/>
                <a:gd name="T23" fmla="*/ 16 h 261"/>
                <a:gd name="T24" fmla="*/ 271 w 286"/>
                <a:gd name="T25" fmla="*/ 16 h 261"/>
                <a:gd name="T26" fmla="*/ 271 w 286"/>
                <a:gd name="T27" fmla="*/ 172 h 261"/>
                <a:gd name="T28" fmla="*/ 209 w 286"/>
                <a:gd name="T29" fmla="*/ 249 h 261"/>
                <a:gd name="T30" fmla="*/ 209 w 286"/>
                <a:gd name="T31" fmla="*/ 261 h 261"/>
                <a:gd name="T32" fmla="*/ 76 w 286"/>
                <a:gd name="T33" fmla="*/ 261 h 261"/>
                <a:gd name="T34" fmla="*/ 76 w 286"/>
                <a:gd name="T35" fmla="*/ 249 h 261"/>
                <a:gd name="T36" fmla="*/ 85 w 286"/>
                <a:gd name="T37" fmla="*/ 249 h 261"/>
                <a:gd name="T38" fmla="*/ 85 w 286"/>
                <a:gd name="T39" fmla="*/ 249 h 261"/>
                <a:gd name="T40" fmla="*/ 86 w 286"/>
                <a:gd name="T41" fmla="*/ 249 h 261"/>
                <a:gd name="T42" fmla="*/ 114 w 286"/>
                <a:gd name="T43" fmla="*/ 221 h 261"/>
                <a:gd name="T44" fmla="*/ 114 w 286"/>
                <a:gd name="T45" fmla="*/ 220 h 261"/>
                <a:gd name="T46" fmla="*/ 114 w 286"/>
                <a:gd name="T47" fmla="*/ 220 h 261"/>
                <a:gd name="T48" fmla="*/ 170 w 286"/>
                <a:gd name="T49" fmla="*/ 220 h 261"/>
                <a:gd name="T50" fmla="*/ 170 w 286"/>
                <a:gd name="T51" fmla="*/ 221 h 261"/>
                <a:gd name="T52" fmla="*/ 198 w 286"/>
                <a:gd name="T53" fmla="*/ 249 h 261"/>
                <a:gd name="T54" fmla="*/ 199 w 286"/>
                <a:gd name="T55" fmla="*/ 249 h 261"/>
                <a:gd name="T56" fmla="*/ 199 w 286"/>
                <a:gd name="T57" fmla="*/ 249 h 261"/>
                <a:gd name="T58" fmla="*/ 209 w 286"/>
                <a:gd name="T59" fmla="*/ 249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6" h="261">
                  <a:moveTo>
                    <a:pt x="270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8" y="0"/>
                    <a:pt x="0" y="8"/>
                    <a:pt x="0" y="17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0" y="202"/>
                    <a:pt x="8" y="209"/>
                    <a:pt x="17" y="209"/>
                  </a:cubicBezTo>
                  <a:cubicBezTo>
                    <a:pt x="270" y="209"/>
                    <a:pt x="270" y="209"/>
                    <a:pt x="270" y="209"/>
                  </a:cubicBezTo>
                  <a:cubicBezTo>
                    <a:pt x="279" y="209"/>
                    <a:pt x="286" y="202"/>
                    <a:pt x="286" y="192"/>
                  </a:cubicBezTo>
                  <a:cubicBezTo>
                    <a:pt x="286" y="17"/>
                    <a:pt x="286" y="17"/>
                    <a:pt x="286" y="17"/>
                  </a:cubicBezTo>
                  <a:cubicBezTo>
                    <a:pt x="286" y="8"/>
                    <a:pt x="279" y="0"/>
                    <a:pt x="270" y="0"/>
                  </a:cubicBezTo>
                  <a:close/>
                  <a:moveTo>
                    <a:pt x="271" y="172"/>
                  </a:moveTo>
                  <a:cubicBezTo>
                    <a:pt x="16" y="172"/>
                    <a:pt x="16" y="172"/>
                    <a:pt x="16" y="172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271" y="16"/>
                    <a:pt x="271" y="16"/>
                    <a:pt x="271" y="16"/>
                  </a:cubicBezTo>
                  <a:lnTo>
                    <a:pt x="271" y="172"/>
                  </a:lnTo>
                  <a:close/>
                  <a:moveTo>
                    <a:pt x="209" y="249"/>
                  </a:moveTo>
                  <a:cubicBezTo>
                    <a:pt x="209" y="261"/>
                    <a:pt x="209" y="261"/>
                    <a:pt x="209" y="261"/>
                  </a:cubicBezTo>
                  <a:cubicBezTo>
                    <a:pt x="76" y="261"/>
                    <a:pt x="76" y="261"/>
                    <a:pt x="76" y="261"/>
                  </a:cubicBezTo>
                  <a:cubicBezTo>
                    <a:pt x="76" y="249"/>
                    <a:pt x="76" y="249"/>
                    <a:pt x="76" y="249"/>
                  </a:cubicBezTo>
                  <a:cubicBezTo>
                    <a:pt x="85" y="249"/>
                    <a:pt x="85" y="249"/>
                    <a:pt x="85" y="249"/>
                  </a:cubicBezTo>
                  <a:cubicBezTo>
                    <a:pt x="85" y="249"/>
                    <a:pt x="85" y="249"/>
                    <a:pt x="85" y="249"/>
                  </a:cubicBezTo>
                  <a:cubicBezTo>
                    <a:pt x="86" y="249"/>
                    <a:pt x="86" y="249"/>
                    <a:pt x="86" y="249"/>
                  </a:cubicBezTo>
                  <a:cubicBezTo>
                    <a:pt x="101" y="249"/>
                    <a:pt x="114" y="237"/>
                    <a:pt x="114" y="221"/>
                  </a:cubicBezTo>
                  <a:cubicBezTo>
                    <a:pt x="114" y="221"/>
                    <a:pt x="114" y="221"/>
                    <a:pt x="114" y="220"/>
                  </a:cubicBezTo>
                  <a:cubicBezTo>
                    <a:pt x="114" y="220"/>
                    <a:pt x="114" y="220"/>
                    <a:pt x="114" y="220"/>
                  </a:cubicBezTo>
                  <a:cubicBezTo>
                    <a:pt x="170" y="220"/>
                    <a:pt x="170" y="220"/>
                    <a:pt x="170" y="220"/>
                  </a:cubicBezTo>
                  <a:cubicBezTo>
                    <a:pt x="170" y="220"/>
                    <a:pt x="170" y="221"/>
                    <a:pt x="170" y="221"/>
                  </a:cubicBezTo>
                  <a:cubicBezTo>
                    <a:pt x="170" y="237"/>
                    <a:pt x="182" y="249"/>
                    <a:pt x="198" y="249"/>
                  </a:cubicBezTo>
                  <a:cubicBezTo>
                    <a:pt x="198" y="249"/>
                    <a:pt x="198" y="249"/>
                    <a:pt x="199" y="249"/>
                  </a:cubicBezTo>
                  <a:cubicBezTo>
                    <a:pt x="199" y="249"/>
                    <a:pt x="199" y="249"/>
                    <a:pt x="199" y="249"/>
                  </a:cubicBezTo>
                  <a:lnTo>
                    <a:pt x="209" y="249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84" name="Freeform 39">
            <a:extLst>
              <a:ext uri="{FF2B5EF4-FFF2-40B4-BE49-F238E27FC236}">
                <a16:creationId xmlns:a16="http://schemas.microsoft.com/office/drawing/2014/main" id="{6B50F902-952D-4FF2-A32D-1424443E7B77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9736398" y="211753"/>
            <a:ext cx="1155946" cy="1708099"/>
          </a:xfrm>
          <a:custGeom>
            <a:avLst/>
            <a:gdLst>
              <a:gd name="T0" fmla="*/ 169 w 169"/>
              <a:gd name="T1" fmla="*/ 20 h 232"/>
              <a:gd name="T2" fmla="*/ 0 w 169"/>
              <a:gd name="T3" fmla="*/ 20 h 232"/>
              <a:gd name="T4" fmla="*/ 20 w 169"/>
              <a:gd name="T5" fmla="*/ 0 h 232"/>
              <a:gd name="T6" fmla="*/ 149 w 169"/>
              <a:gd name="T7" fmla="*/ 0 h 232"/>
              <a:gd name="T8" fmla="*/ 169 w 169"/>
              <a:gd name="T9" fmla="*/ 20 h 232"/>
              <a:gd name="T10" fmla="*/ 169 w 169"/>
              <a:gd name="T11" fmla="*/ 29 h 232"/>
              <a:gd name="T12" fmla="*/ 169 w 169"/>
              <a:gd name="T13" fmla="*/ 232 h 232"/>
              <a:gd name="T14" fmla="*/ 0 w 169"/>
              <a:gd name="T15" fmla="*/ 232 h 232"/>
              <a:gd name="T16" fmla="*/ 0 w 169"/>
              <a:gd name="T17" fmla="*/ 29 h 232"/>
              <a:gd name="T18" fmla="*/ 169 w 169"/>
              <a:gd name="T19" fmla="*/ 29 h 232"/>
              <a:gd name="T20" fmla="*/ 97 w 169"/>
              <a:gd name="T21" fmla="*/ 192 h 232"/>
              <a:gd name="T22" fmla="*/ 77 w 169"/>
              <a:gd name="T23" fmla="*/ 192 h 232"/>
              <a:gd name="T24" fmla="*/ 77 w 169"/>
              <a:gd name="T25" fmla="*/ 212 h 232"/>
              <a:gd name="T26" fmla="*/ 97 w 169"/>
              <a:gd name="T27" fmla="*/ 212 h 232"/>
              <a:gd name="T28" fmla="*/ 97 w 169"/>
              <a:gd name="T29" fmla="*/ 192 h 232"/>
              <a:gd name="T30" fmla="*/ 142 w 169"/>
              <a:gd name="T31" fmla="*/ 100 h 232"/>
              <a:gd name="T32" fmla="*/ 132 w 169"/>
              <a:gd name="T33" fmla="*/ 91 h 232"/>
              <a:gd name="T34" fmla="*/ 34 w 169"/>
              <a:gd name="T35" fmla="*/ 91 h 232"/>
              <a:gd name="T36" fmla="*/ 24 w 169"/>
              <a:gd name="T37" fmla="*/ 100 h 232"/>
              <a:gd name="T38" fmla="*/ 34 w 169"/>
              <a:gd name="T39" fmla="*/ 108 h 232"/>
              <a:gd name="T40" fmla="*/ 132 w 169"/>
              <a:gd name="T41" fmla="*/ 108 h 232"/>
              <a:gd name="T42" fmla="*/ 142 w 169"/>
              <a:gd name="T43" fmla="*/ 100 h 232"/>
              <a:gd name="T44" fmla="*/ 142 w 169"/>
              <a:gd name="T45" fmla="*/ 78 h 232"/>
              <a:gd name="T46" fmla="*/ 132 w 169"/>
              <a:gd name="T47" fmla="*/ 70 h 232"/>
              <a:gd name="T48" fmla="*/ 34 w 169"/>
              <a:gd name="T49" fmla="*/ 70 h 232"/>
              <a:gd name="T50" fmla="*/ 24 w 169"/>
              <a:gd name="T51" fmla="*/ 78 h 232"/>
              <a:gd name="T52" fmla="*/ 34 w 169"/>
              <a:gd name="T53" fmla="*/ 86 h 232"/>
              <a:gd name="T54" fmla="*/ 132 w 169"/>
              <a:gd name="T55" fmla="*/ 86 h 232"/>
              <a:gd name="T56" fmla="*/ 142 w 169"/>
              <a:gd name="T57" fmla="*/ 78 h 232"/>
              <a:gd name="T58" fmla="*/ 142 w 169"/>
              <a:gd name="T59" fmla="*/ 57 h 232"/>
              <a:gd name="T60" fmla="*/ 132 w 169"/>
              <a:gd name="T61" fmla="*/ 48 h 232"/>
              <a:gd name="T62" fmla="*/ 34 w 169"/>
              <a:gd name="T63" fmla="*/ 48 h 232"/>
              <a:gd name="T64" fmla="*/ 24 w 169"/>
              <a:gd name="T65" fmla="*/ 57 h 232"/>
              <a:gd name="T66" fmla="*/ 34 w 169"/>
              <a:gd name="T67" fmla="*/ 65 h 232"/>
              <a:gd name="T68" fmla="*/ 132 w 169"/>
              <a:gd name="T69" fmla="*/ 65 h 232"/>
              <a:gd name="T70" fmla="*/ 142 w 169"/>
              <a:gd name="T71" fmla="*/ 57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69" h="232">
                <a:moveTo>
                  <a:pt x="169" y="20"/>
                </a:moveTo>
                <a:cubicBezTo>
                  <a:pt x="0" y="20"/>
                  <a:pt x="0" y="20"/>
                  <a:pt x="0" y="20"/>
                </a:cubicBezTo>
                <a:cubicBezTo>
                  <a:pt x="20" y="0"/>
                  <a:pt x="20" y="0"/>
                  <a:pt x="20" y="0"/>
                </a:cubicBezTo>
                <a:cubicBezTo>
                  <a:pt x="149" y="0"/>
                  <a:pt x="149" y="0"/>
                  <a:pt x="149" y="0"/>
                </a:cubicBezTo>
                <a:lnTo>
                  <a:pt x="169" y="20"/>
                </a:lnTo>
                <a:close/>
                <a:moveTo>
                  <a:pt x="169" y="29"/>
                </a:moveTo>
                <a:cubicBezTo>
                  <a:pt x="169" y="232"/>
                  <a:pt x="169" y="232"/>
                  <a:pt x="169" y="232"/>
                </a:cubicBezTo>
                <a:cubicBezTo>
                  <a:pt x="0" y="232"/>
                  <a:pt x="0" y="232"/>
                  <a:pt x="0" y="232"/>
                </a:cubicBezTo>
                <a:cubicBezTo>
                  <a:pt x="0" y="29"/>
                  <a:pt x="0" y="29"/>
                  <a:pt x="0" y="29"/>
                </a:cubicBezTo>
                <a:lnTo>
                  <a:pt x="169" y="29"/>
                </a:lnTo>
                <a:close/>
                <a:moveTo>
                  <a:pt x="97" y="192"/>
                </a:moveTo>
                <a:cubicBezTo>
                  <a:pt x="77" y="192"/>
                  <a:pt x="77" y="192"/>
                  <a:pt x="77" y="192"/>
                </a:cubicBezTo>
                <a:cubicBezTo>
                  <a:pt x="77" y="212"/>
                  <a:pt x="77" y="212"/>
                  <a:pt x="77" y="212"/>
                </a:cubicBezTo>
                <a:cubicBezTo>
                  <a:pt x="97" y="212"/>
                  <a:pt x="97" y="212"/>
                  <a:pt x="97" y="212"/>
                </a:cubicBezTo>
                <a:lnTo>
                  <a:pt x="97" y="192"/>
                </a:lnTo>
                <a:close/>
                <a:moveTo>
                  <a:pt x="142" y="100"/>
                </a:moveTo>
                <a:cubicBezTo>
                  <a:pt x="142" y="95"/>
                  <a:pt x="138" y="91"/>
                  <a:pt x="132" y="91"/>
                </a:cubicBezTo>
                <a:cubicBezTo>
                  <a:pt x="34" y="91"/>
                  <a:pt x="34" y="91"/>
                  <a:pt x="34" y="91"/>
                </a:cubicBezTo>
                <a:cubicBezTo>
                  <a:pt x="28" y="91"/>
                  <a:pt x="24" y="95"/>
                  <a:pt x="24" y="100"/>
                </a:cubicBezTo>
                <a:cubicBezTo>
                  <a:pt x="24" y="104"/>
                  <a:pt x="28" y="108"/>
                  <a:pt x="34" y="108"/>
                </a:cubicBezTo>
                <a:cubicBezTo>
                  <a:pt x="132" y="108"/>
                  <a:pt x="132" y="108"/>
                  <a:pt x="132" y="108"/>
                </a:cubicBezTo>
                <a:cubicBezTo>
                  <a:pt x="138" y="108"/>
                  <a:pt x="142" y="104"/>
                  <a:pt x="142" y="100"/>
                </a:cubicBezTo>
                <a:close/>
                <a:moveTo>
                  <a:pt x="142" y="78"/>
                </a:moveTo>
                <a:cubicBezTo>
                  <a:pt x="142" y="74"/>
                  <a:pt x="138" y="70"/>
                  <a:pt x="132" y="70"/>
                </a:cubicBezTo>
                <a:cubicBezTo>
                  <a:pt x="34" y="70"/>
                  <a:pt x="34" y="70"/>
                  <a:pt x="34" y="70"/>
                </a:cubicBezTo>
                <a:cubicBezTo>
                  <a:pt x="28" y="70"/>
                  <a:pt x="24" y="74"/>
                  <a:pt x="24" y="78"/>
                </a:cubicBezTo>
                <a:cubicBezTo>
                  <a:pt x="24" y="83"/>
                  <a:pt x="28" y="86"/>
                  <a:pt x="34" y="86"/>
                </a:cubicBezTo>
                <a:cubicBezTo>
                  <a:pt x="132" y="86"/>
                  <a:pt x="132" y="86"/>
                  <a:pt x="132" y="86"/>
                </a:cubicBezTo>
                <a:cubicBezTo>
                  <a:pt x="138" y="86"/>
                  <a:pt x="142" y="83"/>
                  <a:pt x="142" y="78"/>
                </a:cubicBezTo>
                <a:close/>
                <a:moveTo>
                  <a:pt x="142" y="57"/>
                </a:moveTo>
                <a:cubicBezTo>
                  <a:pt x="142" y="52"/>
                  <a:pt x="138" y="48"/>
                  <a:pt x="132" y="48"/>
                </a:cubicBezTo>
                <a:cubicBezTo>
                  <a:pt x="34" y="48"/>
                  <a:pt x="34" y="48"/>
                  <a:pt x="34" y="48"/>
                </a:cubicBezTo>
                <a:cubicBezTo>
                  <a:pt x="28" y="48"/>
                  <a:pt x="24" y="52"/>
                  <a:pt x="24" y="57"/>
                </a:cubicBezTo>
                <a:cubicBezTo>
                  <a:pt x="24" y="61"/>
                  <a:pt x="28" y="65"/>
                  <a:pt x="34" y="65"/>
                </a:cubicBezTo>
                <a:cubicBezTo>
                  <a:pt x="132" y="65"/>
                  <a:pt x="132" y="65"/>
                  <a:pt x="132" y="65"/>
                </a:cubicBezTo>
                <a:cubicBezTo>
                  <a:pt x="138" y="65"/>
                  <a:pt x="142" y="61"/>
                  <a:pt x="142" y="57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86" name="Picture 85">
            <a:extLst>
              <a:ext uri="{FF2B5EF4-FFF2-40B4-BE49-F238E27FC236}">
                <a16:creationId xmlns:a16="http://schemas.microsoft.com/office/drawing/2014/main" id="{9FE16F55-6B45-4DE4-863A-9646C39E50E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0180" y="5316318"/>
            <a:ext cx="4133209" cy="1894387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C8E36550-D3D6-49C0-8A97-830A7863BCB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5632" y="2167832"/>
            <a:ext cx="1758189" cy="1274745"/>
          </a:xfrm>
          <a:prstGeom prst="rect">
            <a:avLst/>
          </a:prstGeom>
        </p:spPr>
      </p:pic>
      <p:sp>
        <p:nvSpPr>
          <p:cNvPr id="89" name="Rectangle 88">
            <a:extLst>
              <a:ext uri="{FF2B5EF4-FFF2-40B4-BE49-F238E27FC236}">
                <a16:creationId xmlns:a16="http://schemas.microsoft.com/office/drawing/2014/main" id="{79C624FF-F8B3-41B6-A697-2A464A7F2A3D}"/>
              </a:ext>
            </a:extLst>
          </p:cNvPr>
          <p:cNvSpPr/>
          <p:nvPr/>
        </p:nvSpPr>
        <p:spPr>
          <a:xfrm>
            <a:off x="5396810" y="1966766"/>
            <a:ext cx="1075834" cy="300080"/>
          </a:xfrm>
          <a:prstGeom prst="rect">
            <a:avLst/>
          </a:prstGeom>
        </p:spPr>
        <p:txBody>
          <a:bodyPr wrap="none" lIns="68561" tIns="34289" rIns="68561" bIns="34289">
            <a:spAutoFit/>
          </a:bodyPr>
          <a:lstStyle/>
          <a:p>
            <a:pPr marL="0" marR="0" lvl="0" indent="0" algn="ctr" defTabSz="6855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18988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NSEL (Flow)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29194C3A-2EEB-4BA8-A04D-9EE83D609F29}"/>
                  </a:ext>
                </a:extLst>
              </p14:cNvPr>
              <p14:cNvContentPartPr/>
              <p14:nvPr/>
            </p14:nvContentPartPr>
            <p14:xfrm>
              <a:off x="3559120" y="4246702"/>
              <a:ext cx="9360" cy="504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29194C3A-2EEB-4BA8-A04D-9EE83D609F2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550120" y="4238302"/>
                <a:ext cx="27000" cy="215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11A5E7A6-EE71-4B48-A288-44D6E7436DA8}"/>
                  </a:ext>
                </a:extLst>
              </p14:cNvPr>
              <p14:cNvContentPartPr/>
              <p14:nvPr/>
            </p14:nvContentPartPr>
            <p14:xfrm>
              <a:off x="4986805" y="1690803"/>
              <a:ext cx="13320" cy="2772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11A5E7A6-EE71-4B48-A288-44D6E7436DA8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977805" y="1681803"/>
                <a:ext cx="30960" cy="4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20" name="Ink 119">
                <a:extLst>
                  <a:ext uri="{FF2B5EF4-FFF2-40B4-BE49-F238E27FC236}">
                    <a16:creationId xmlns:a16="http://schemas.microsoft.com/office/drawing/2014/main" id="{EFD5B359-2955-4D29-8D49-5ED223770006}"/>
                  </a:ext>
                </a:extLst>
              </p14:cNvPr>
              <p14:cNvContentPartPr/>
              <p14:nvPr/>
            </p14:nvContentPartPr>
            <p14:xfrm>
              <a:off x="6403736" y="4280954"/>
              <a:ext cx="360" cy="360"/>
            </p14:xfrm>
          </p:contentPart>
        </mc:Choice>
        <mc:Fallback xmlns="">
          <p:pic>
            <p:nvPicPr>
              <p:cNvPr id="120" name="Ink 119">
                <a:extLst>
                  <a:ext uri="{FF2B5EF4-FFF2-40B4-BE49-F238E27FC236}">
                    <a16:creationId xmlns:a16="http://schemas.microsoft.com/office/drawing/2014/main" id="{EFD5B359-2955-4D29-8D49-5ED223770006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394736" y="4271954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63E3C8C9-865A-4A0C-941F-9F2657083625}"/>
              </a:ext>
            </a:extLst>
          </p:cNvPr>
          <p:cNvSpPr txBox="1"/>
          <p:nvPr/>
        </p:nvSpPr>
        <p:spPr>
          <a:xfrm>
            <a:off x="5486937" y="1775842"/>
            <a:ext cx="8723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10.254.12.30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6BAA2CA-EDDF-47A6-B24A-2F76E5909097}"/>
              </a:ext>
            </a:extLst>
          </p:cNvPr>
          <p:cNvSpPr txBox="1"/>
          <p:nvPr/>
        </p:nvSpPr>
        <p:spPr>
          <a:xfrm>
            <a:off x="3499880" y="1399381"/>
            <a:ext cx="164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89.238.250.100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7521A9-B984-4F96-B927-B1C7A3CB195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297585" y="401227"/>
            <a:ext cx="1290910" cy="139250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8F8FEC4-46B3-4EA8-AD2F-7B8BA027D851}"/>
              </a:ext>
            </a:extLst>
          </p:cNvPr>
          <p:cNvSpPr txBox="1"/>
          <p:nvPr/>
        </p:nvSpPr>
        <p:spPr>
          <a:xfrm>
            <a:off x="3875489" y="3444714"/>
            <a:ext cx="3258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 Directional NSEL Flow records </a:t>
            </a:r>
          </a:p>
        </p:txBody>
      </p:sp>
      <p:graphicFrame>
        <p:nvGraphicFramePr>
          <p:cNvPr id="29" name="Table 9">
            <a:extLst>
              <a:ext uri="{FF2B5EF4-FFF2-40B4-BE49-F238E27FC236}">
                <a16:creationId xmlns:a16="http://schemas.microsoft.com/office/drawing/2014/main" id="{FE52CB02-887B-4D15-8DD6-335AF4BB85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051239"/>
              </p:ext>
            </p:extLst>
          </p:nvPr>
        </p:nvGraphicFramePr>
        <p:xfrm>
          <a:off x="209587" y="3784301"/>
          <a:ext cx="5725139" cy="547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877">
                  <a:extLst>
                    <a:ext uri="{9D8B030D-6E8A-4147-A177-3AD203B41FA5}">
                      <a16:colId xmlns:a16="http://schemas.microsoft.com/office/drawing/2014/main" val="2877419373"/>
                    </a:ext>
                  </a:extLst>
                </a:gridCol>
                <a:gridCol w="817877">
                  <a:extLst>
                    <a:ext uri="{9D8B030D-6E8A-4147-A177-3AD203B41FA5}">
                      <a16:colId xmlns:a16="http://schemas.microsoft.com/office/drawing/2014/main" val="1995200107"/>
                    </a:ext>
                  </a:extLst>
                </a:gridCol>
                <a:gridCol w="817877">
                  <a:extLst>
                    <a:ext uri="{9D8B030D-6E8A-4147-A177-3AD203B41FA5}">
                      <a16:colId xmlns:a16="http://schemas.microsoft.com/office/drawing/2014/main" val="1881788290"/>
                    </a:ext>
                  </a:extLst>
                </a:gridCol>
                <a:gridCol w="817877">
                  <a:extLst>
                    <a:ext uri="{9D8B030D-6E8A-4147-A177-3AD203B41FA5}">
                      <a16:colId xmlns:a16="http://schemas.microsoft.com/office/drawing/2014/main" val="489008274"/>
                    </a:ext>
                  </a:extLst>
                </a:gridCol>
                <a:gridCol w="817877">
                  <a:extLst>
                    <a:ext uri="{9D8B030D-6E8A-4147-A177-3AD203B41FA5}">
                      <a16:colId xmlns:a16="http://schemas.microsoft.com/office/drawing/2014/main" val="1669928464"/>
                    </a:ext>
                  </a:extLst>
                </a:gridCol>
                <a:gridCol w="817877">
                  <a:extLst>
                    <a:ext uri="{9D8B030D-6E8A-4147-A177-3AD203B41FA5}">
                      <a16:colId xmlns:a16="http://schemas.microsoft.com/office/drawing/2014/main" val="986543435"/>
                    </a:ext>
                  </a:extLst>
                </a:gridCol>
                <a:gridCol w="817877">
                  <a:extLst>
                    <a:ext uri="{9D8B030D-6E8A-4147-A177-3AD203B41FA5}">
                      <a16:colId xmlns:a16="http://schemas.microsoft.com/office/drawing/2014/main" val="3999568063"/>
                    </a:ext>
                  </a:extLst>
                </a:gridCol>
              </a:tblGrid>
              <a:tr h="547756">
                <a:tc>
                  <a:txBody>
                    <a:bodyPr/>
                    <a:lstStyle/>
                    <a:p>
                      <a:r>
                        <a:rPr lang="en-IE" sz="1050" dirty="0"/>
                        <a:t>Initiator </a:t>
                      </a:r>
                    </a:p>
                    <a:p>
                      <a:r>
                        <a:rPr lang="en-IE" sz="1050" dirty="0"/>
                        <a:t>IP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050" dirty="0"/>
                        <a:t>Responder 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050" dirty="0"/>
                        <a:t>Initiator</a:t>
                      </a:r>
                    </a:p>
                    <a:p>
                      <a:r>
                        <a:rPr lang="en-IE" sz="1050" dirty="0"/>
                        <a:t>Bytes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050" dirty="0"/>
                        <a:t>Responder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050" dirty="0"/>
                        <a:t>Initiator</a:t>
                      </a:r>
                    </a:p>
                    <a:p>
                      <a:r>
                        <a:rPr lang="en-IE" sz="1050" dirty="0" err="1"/>
                        <a:t>Pkts</a:t>
                      </a:r>
                      <a:r>
                        <a:rPr lang="en-IE" sz="105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050" dirty="0"/>
                        <a:t>Responder </a:t>
                      </a:r>
                      <a:r>
                        <a:rPr lang="en-IE" sz="1050" dirty="0" err="1"/>
                        <a:t>Pkts</a:t>
                      </a:r>
                      <a:endParaRPr lang="en-IE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…NAT !…</a:t>
                      </a:r>
                      <a:endParaRPr lang="en-I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873054"/>
                  </a:ext>
                </a:extLst>
              </a:tr>
            </a:tbl>
          </a:graphicData>
        </a:graphic>
      </p:graphicFrame>
      <p:graphicFrame>
        <p:nvGraphicFramePr>
          <p:cNvPr id="30" name="Table 9">
            <a:extLst>
              <a:ext uri="{FF2B5EF4-FFF2-40B4-BE49-F238E27FC236}">
                <a16:creationId xmlns:a16="http://schemas.microsoft.com/office/drawing/2014/main" id="{8D091717-95BB-40FA-BBCE-62E5AA0748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89800"/>
              </p:ext>
            </p:extLst>
          </p:nvPr>
        </p:nvGraphicFramePr>
        <p:xfrm>
          <a:off x="6374338" y="3781324"/>
          <a:ext cx="5725139" cy="55601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7877">
                  <a:extLst>
                    <a:ext uri="{9D8B030D-6E8A-4147-A177-3AD203B41FA5}">
                      <a16:colId xmlns:a16="http://schemas.microsoft.com/office/drawing/2014/main" val="2877419373"/>
                    </a:ext>
                  </a:extLst>
                </a:gridCol>
                <a:gridCol w="817877">
                  <a:extLst>
                    <a:ext uri="{9D8B030D-6E8A-4147-A177-3AD203B41FA5}">
                      <a16:colId xmlns:a16="http://schemas.microsoft.com/office/drawing/2014/main" val="1995200107"/>
                    </a:ext>
                  </a:extLst>
                </a:gridCol>
                <a:gridCol w="817877">
                  <a:extLst>
                    <a:ext uri="{9D8B030D-6E8A-4147-A177-3AD203B41FA5}">
                      <a16:colId xmlns:a16="http://schemas.microsoft.com/office/drawing/2014/main" val="1881788290"/>
                    </a:ext>
                  </a:extLst>
                </a:gridCol>
                <a:gridCol w="817877">
                  <a:extLst>
                    <a:ext uri="{9D8B030D-6E8A-4147-A177-3AD203B41FA5}">
                      <a16:colId xmlns:a16="http://schemas.microsoft.com/office/drawing/2014/main" val="489008274"/>
                    </a:ext>
                  </a:extLst>
                </a:gridCol>
                <a:gridCol w="817877">
                  <a:extLst>
                    <a:ext uri="{9D8B030D-6E8A-4147-A177-3AD203B41FA5}">
                      <a16:colId xmlns:a16="http://schemas.microsoft.com/office/drawing/2014/main" val="1669928464"/>
                    </a:ext>
                  </a:extLst>
                </a:gridCol>
                <a:gridCol w="817877">
                  <a:extLst>
                    <a:ext uri="{9D8B030D-6E8A-4147-A177-3AD203B41FA5}">
                      <a16:colId xmlns:a16="http://schemas.microsoft.com/office/drawing/2014/main" val="986543435"/>
                    </a:ext>
                  </a:extLst>
                </a:gridCol>
                <a:gridCol w="817877">
                  <a:extLst>
                    <a:ext uri="{9D8B030D-6E8A-4147-A177-3AD203B41FA5}">
                      <a16:colId xmlns:a16="http://schemas.microsoft.com/office/drawing/2014/main" val="3999568063"/>
                    </a:ext>
                  </a:extLst>
                </a:gridCol>
              </a:tblGrid>
              <a:tr h="556015">
                <a:tc>
                  <a:txBody>
                    <a:bodyPr/>
                    <a:lstStyle/>
                    <a:p>
                      <a:r>
                        <a:rPr lang="en-IE" sz="1050" dirty="0"/>
                        <a:t>Initiator</a:t>
                      </a:r>
                    </a:p>
                    <a:p>
                      <a:r>
                        <a:rPr lang="en-IE" sz="1050" dirty="0"/>
                        <a:t> IP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050" dirty="0"/>
                        <a:t>Responder 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050" dirty="0"/>
                        <a:t>Initiator</a:t>
                      </a:r>
                    </a:p>
                    <a:p>
                      <a:r>
                        <a:rPr lang="en-IE" sz="1050" dirty="0"/>
                        <a:t>Bytes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050" dirty="0"/>
                        <a:t>Responder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050" dirty="0"/>
                        <a:t>Initiator</a:t>
                      </a:r>
                    </a:p>
                    <a:p>
                      <a:r>
                        <a:rPr lang="en-IE" sz="1050" dirty="0" err="1"/>
                        <a:t>Pkts</a:t>
                      </a:r>
                      <a:r>
                        <a:rPr lang="en-IE" sz="105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050" dirty="0"/>
                        <a:t>Responder </a:t>
                      </a:r>
                      <a:r>
                        <a:rPr lang="en-IE" sz="1050" dirty="0" err="1"/>
                        <a:t>Pkts</a:t>
                      </a:r>
                      <a:endParaRPr lang="en-IE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USER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873054"/>
                  </a:ext>
                </a:extLst>
              </a:tr>
            </a:tbl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A780253-7285-4ADC-B028-744B41901FCB}"/>
              </a:ext>
            </a:extLst>
          </p:cNvPr>
          <p:cNvCxnSpPr>
            <a:cxnSpLocks/>
          </p:cNvCxnSpPr>
          <p:nvPr/>
        </p:nvCxnSpPr>
        <p:spPr>
          <a:xfrm flipH="1" flipV="1">
            <a:off x="6896439" y="1097481"/>
            <a:ext cx="56332" cy="26079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2730A50-0BFD-4BC9-874C-8B6E89E903CF}"/>
              </a:ext>
            </a:extLst>
          </p:cNvPr>
          <p:cNvCxnSpPr>
            <a:cxnSpLocks/>
          </p:cNvCxnSpPr>
          <p:nvPr/>
        </p:nvCxnSpPr>
        <p:spPr>
          <a:xfrm flipV="1">
            <a:off x="7489918" y="2511893"/>
            <a:ext cx="1822752" cy="12694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F014FA7-2CEC-4CB0-B6E0-C7702446C8A2}"/>
              </a:ext>
            </a:extLst>
          </p:cNvPr>
          <p:cNvCxnSpPr>
            <a:cxnSpLocks/>
          </p:cNvCxnSpPr>
          <p:nvPr/>
        </p:nvCxnSpPr>
        <p:spPr>
          <a:xfrm flipV="1">
            <a:off x="637832" y="2167832"/>
            <a:ext cx="527580" cy="1472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69E8D60-44E1-4E6D-A3F1-9A4E9728735F}"/>
              </a:ext>
            </a:extLst>
          </p:cNvPr>
          <p:cNvCxnSpPr>
            <a:cxnSpLocks/>
          </p:cNvCxnSpPr>
          <p:nvPr/>
        </p:nvCxnSpPr>
        <p:spPr>
          <a:xfrm flipV="1">
            <a:off x="1491491" y="1840103"/>
            <a:ext cx="2641885" cy="18988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7CB97539-6A36-4465-BF15-A0840226DC74}"/>
              </a:ext>
            </a:extLst>
          </p:cNvPr>
          <p:cNvSpPr/>
          <p:nvPr/>
        </p:nvSpPr>
        <p:spPr>
          <a:xfrm>
            <a:off x="4452063" y="215074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10.254.123.161   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(Pool assigned address)</a:t>
            </a:r>
            <a:endParaRPr kumimoji="0" lang="en-I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DEE7DEE-6A62-4383-9767-3F0D0E323FB4}"/>
              </a:ext>
            </a:extLst>
          </p:cNvPr>
          <p:cNvCxnSpPr>
            <a:cxnSpLocks/>
          </p:cNvCxnSpPr>
          <p:nvPr/>
        </p:nvCxnSpPr>
        <p:spPr>
          <a:xfrm flipH="1" flipV="1">
            <a:off x="8917716" y="1350610"/>
            <a:ext cx="2270397" cy="24634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F63216F-7359-457E-9366-7F18C42C5465}"/>
              </a:ext>
            </a:extLst>
          </p:cNvPr>
          <p:cNvCxnSpPr>
            <a:cxnSpLocks/>
          </p:cNvCxnSpPr>
          <p:nvPr/>
        </p:nvCxnSpPr>
        <p:spPr>
          <a:xfrm flipH="1" flipV="1">
            <a:off x="1787286" y="2122023"/>
            <a:ext cx="4685358" cy="42463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B737128-E256-4F61-B5A3-A4F82B1FD803}"/>
              </a:ext>
            </a:extLst>
          </p:cNvPr>
          <p:cNvCxnSpPr>
            <a:cxnSpLocks/>
          </p:cNvCxnSpPr>
          <p:nvPr/>
        </p:nvCxnSpPr>
        <p:spPr>
          <a:xfrm flipV="1">
            <a:off x="6798504" y="1142283"/>
            <a:ext cx="539014" cy="52888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0B97D57C-9E24-4BDF-AEDF-2F1F00DF82DB}"/>
              </a:ext>
            </a:extLst>
          </p:cNvPr>
          <p:cNvSpPr txBox="1"/>
          <p:nvPr/>
        </p:nvSpPr>
        <p:spPr>
          <a:xfrm>
            <a:off x="5176793" y="2206360"/>
            <a:ext cx="15408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8988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Session Syslog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A49BF33-4848-4F3D-BE90-1D4266B2F5C7}"/>
              </a:ext>
            </a:extLst>
          </p:cNvPr>
          <p:cNvCxnSpPr>
            <a:cxnSpLocks/>
            <a:endCxn id="4" idx="2"/>
          </p:cNvCxnSpPr>
          <p:nvPr/>
        </p:nvCxnSpPr>
        <p:spPr>
          <a:xfrm flipH="1" flipV="1">
            <a:off x="3171367" y="1150382"/>
            <a:ext cx="3278381" cy="49265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7D5FDDC-ECCC-4667-92C4-199454E6709B}"/>
              </a:ext>
            </a:extLst>
          </p:cNvPr>
          <p:cNvSpPr txBox="1"/>
          <p:nvPr/>
        </p:nvSpPr>
        <p:spPr>
          <a:xfrm>
            <a:off x="2371725" y="781050"/>
            <a:ext cx="1599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>
                <a:solidFill>
                  <a:srgbClr val="000000"/>
                </a:solidFill>
                <a:latin typeface="OpenSansRegular"/>
              </a:rPr>
              <a:t>User:WARR123</a:t>
            </a:r>
            <a:endParaRPr lang="en-IE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C33981-793E-4301-97B9-27AC1EC0339B}"/>
              </a:ext>
            </a:extLst>
          </p:cNvPr>
          <p:cNvSpPr txBox="1"/>
          <p:nvPr/>
        </p:nvSpPr>
        <p:spPr>
          <a:xfrm>
            <a:off x="8247675" y="1033188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>
                <a:solidFill>
                  <a:prstClr val="black"/>
                </a:solidFill>
              </a:rPr>
              <a:t>User:Warr123</a:t>
            </a:r>
            <a:endParaRPr lang="en-IE" dirty="0"/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DDD5D2BA-560F-4F8E-9129-1A819EFA1C88}"/>
              </a:ext>
            </a:extLst>
          </p:cNvPr>
          <p:cNvPicPr/>
          <p:nvPr/>
        </p:nvPicPr>
        <p:blipFill>
          <a:blip r:embed="rId15" r:link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273" y="4386592"/>
            <a:ext cx="4584161" cy="2444658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1F1640F9-8309-4FBB-9994-A7EDA157F5E4}"/>
                  </a:ext>
                </a:extLst>
              </p14:cNvPr>
              <p14:cNvContentPartPr/>
              <p14:nvPr/>
            </p14:nvContentPartPr>
            <p14:xfrm>
              <a:off x="8385278" y="525835"/>
              <a:ext cx="20520" cy="540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1F1640F9-8309-4FBB-9994-A7EDA157F5E4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8376638" y="516835"/>
                <a:ext cx="38160" cy="2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67" name="Ink 66">
                <a:extLst>
                  <a:ext uri="{FF2B5EF4-FFF2-40B4-BE49-F238E27FC236}">
                    <a16:creationId xmlns:a16="http://schemas.microsoft.com/office/drawing/2014/main" id="{B2362D85-38B1-413E-B5FB-331E7FAADA9E}"/>
                  </a:ext>
                </a:extLst>
              </p14:cNvPr>
              <p14:cNvContentPartPr/>
              <p14:nvPr/>
            </p14:nvContentPartPr>
            <p14:xfrm>
              <a:off x="9456638" y="6612715"/>
              <a:ext cx="360" cy="3600"/>
            </p14:xfrm>
          </p:contentPart>
        </mc:Choice>
        <mc:Fallback xmlns="">
          <p:pic>
            <p:nvPicPr>
              <p:cNvPr id="67" name="Ink 66">
                <a:extLst>
                  <a:ext uri="{FF2B5EF4-FFF2-40B4-BE49-F238E27FC236}">
                    <a16:creationId xmlns:a16="http://schemas.microsoft.com/office/drawing/2014/main" id="{B2362D85-38B1-413E-B5FB-331E7FAADA9E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9447638" y="6603715"/>
                <a:ext cx="18000" cy="2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3384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13" grpId="0"/>
      <p:bldP spid="41" grpId="0"/>
      <p:bldP spid="4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6F14D72-F0CD-6810-EECF-2AC192DB5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160" y="1007486"/>
            <a:ext cx="10989548" cy="467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207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E901FF-BF04-4D80-99F4-83001160D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343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1F290-7F4E-F991-78DD-EAD6961BF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4AE044E-CE48-81D6-4373-A2DC882731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09" y="138223"/>
            <a:ext cx="12240962" cy="6744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380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28754</TotalTime>
  <Words>224</Words>
  <Application>Microsoft Office PowerPoint</Application>
  <PresentationFormat>Widescreen</PresentationFormat>
  <Paragraphs>59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Avenir Next LT Pro</vt:lpstr>
      <vt:lpstr>Calibri</vt:lpstr>
      <vt:lpstr>Calibri Light</vt:lpstr>
      <vt:lpstr>OpenSansRegular</vt:lpstr>
      <vt:lpstr>Office Theme</vt:lpstr>
      <vt:lpstr>AccentBoxVTI</vt:lpstr>
      <vt:lpstr>1_Office Theme</vt:lpstr>
      <vt:lpstr>PowerPoint Presentation</vt:lpstr>
      <vt:lpstr>Cisco ASA Unique Visibility    User inside and Out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mcgrath</dc:creator>
  <cp:lastModifiedBy>mike mcgrath</cp:lastModifiedBy>
  <cp:revision>1</cp:revision>
  <dcterms:created xsi:type="dcterms:W3CDTF">2020-04-03T11:41:43Z</dcterms:created>
  <dcterms:modified xsi:type="dcterms:W3CDTF">2023-02-17T16:47:54Z</dcterms:modified>
</cp:coreProperties>
</file>