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142532472" r:id="rId3"/>
    <p:sldId id="2142532474" r:id="rId4"/>
    <p:sldId id="2142532473" r:id="rId5"/>
    <p:sldId id="1337" r:id="rId6"/>
    <p:sldId id="1338" r:id="rId7"/>
    <p:sldId id="1340" r:id="rId8"/>
    <p:sldId id="1339" r:id="rId9"/>
    <p:sldId id="2142532475" r:id="rId10"/>
    <p:sldId id="1218" r:id="rId11"/>
    <p:sldId id="1336" r:id="rId12"/>
    <p:sldId id="134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95" autoAdjust="0"/>
    <p:restoredTop sz="94660"/>
  </p:normalViewPr>
  <p:slideViewPr>
    <p:cSldViewPr snapToGrid="0">
      <p:cViewPr varScale="1">
        <p:scale>
          <a:sx n="86" d="100"/>
          <a:sy n="86" d="100"/>
        </p:scale>
        <p:origin x="22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16T10:12:26.074"/>
    </inkml:context>
    <inkml:brush xml:id="br0">
      <inkml:brushProperty name="width" value="0.05" units="cm"/>
      <inkml:brushProperty name="height" value="0.05" units="cm"/>
    </inkml:brush>
  </inkml:definitions>
  <inkml:trace contextRef="#ctx0" brushRef="#br0">0 12 5984 0 0,'13'0'536'0'0,"-6"0"-432"0"0,6 0-104 0 0,1-5 0 0 0,-7 5 1168 0 0,1-3 3064 0 0,1 0-2464 0 0,-13 14-1768 0 0,-4 2-104 0 0,-1 6-800 0 0,6-1-160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16T10:13:09.393"/>
    </inkml:context>
    <inkml:brush xml:id="br0">
      <inkml:brushProperty name="width" value="0.05" units="cm"/>
      <inkml:brushProperty name="height" value="0.05" units="cm"/>
    </inkml:brush>
  </inkml:definitions>
  <inkml:trace contextRef="#ctx0" brushRef="#br0">0 0 2304 0 0,'0'0'1984'0'0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16T10:13:09.784"/>
    </inkml:context>
    <inkml:brush xml:id="br0">
      <inkml:brushProperty name="width" value="0.05" units="cm"/>
      <inkml:brushProperty name="height" value="0.05" units="cm"/>
    </inkml:brush>
  </inkml:definitions>
  <inkml:trace contextRef="#ctx0" brushRef="#br0">4 0 3192 0 0,'0'0'312'0'0,"0"11"-312"0"0,-3-3 0 0 0,3 2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06T13:26:55.341"/>
    </inkml:context>
    <inkml:brush xml:id="br0">
      <inkml:brushProperty name="width" value="0.05" units="cm"/>
      <inkml:brushProperty name="height" value="0.05" units="cm"/>
    </inkml:brush>
  </inkml:definitions>
  <inkml:trace contextRef="#ctx0" brushRef="#br0">1 234 920 0 0,'21'-15'0'0'0,"-13"7"80"0"0,1 2-80 0 0,-6-2 0 0 0,10-3 0 0 0,-9-1 0 0 0,4-2 1984 0 0,-3 4 376 0 0,-1-9 72 0 0,-4 4 24 0 0,5-1-2144 0 0,-5-5-432 0 0,-9-24-80 0 0,4 11-24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5F109-05CD-4C95-912C-767984B0A3EA}" type="datetimeFigureOut">
              <a:rPr lang="en-IE" smtClean="0"/>
              <a:t>01/06/2023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996FA-E942-467E-83DC-FB2A6875258A}" type="slidenum">
              <a:rPr lang="en-IE" smtClean="0"/>
              <a:t>‹#›</a:t>
            </a:fld>
            <a:endParaRPr lang="en-IE"/>
          </a:p>
        </p:txBody>
      </p:sp>
    </p:spTree>
    <p:extLst>
      <p:ext uri="{BB962C8B-B14F-4D97-AF65-F5344CB8AC3E}">
        <p14:creationId xmlns:p14="http://schemas.microsoft.com/office/powerpoint/2010/main" val="419235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040" rtl="0" eaLnBrk="1" fontAlgn="auto" latinLnBrk="0" hangingPunct="1">
              <a:lnSpc>
                <a:spcPct val="100000"/>
              </a:lnSpc>
              <a:spcBef>
                <a:spcPts val="0"/>
              </a:spcBef>
              <a:spcAft>
                <a:spcPts val="0"/>
              </a:spcAft>
              <a:buClrTx/>
              <a:buSzTx/>
              <a:buFontTx/>
              <a:buNone/>
              <a:tabLst/>
              <a:defRPr/>
            </a:pPr>
            <a:fld id="{471C556D-C0B8-6D49-A9A2-21448759CB6B}" type="slidenum">
              <a:rPr kumimoji="0" lang="en-US" sz="1200" b="0" i="0" u="none" strike="noStrike" kern="1200" cap="none" spc="0" normalizeH="0" baseline="0" noProof="0" smtClean="0">
                <a:ln>
                  <a:noFill/>
                </a:ln>
                <a:solidFill>
                  <a:srgbClr val="293E40"/>
                </a:solidFill>
                <a:effectLst/>
                <a:uLnTx/>
                <a:uFillTx/>
                <a:latin typeface="Century Gothic" panose="020F0302020204030204"/>
                <a:ea typeface="+mn-ea"/>
                <a:cs typeface="+mn-cs"/>
              </a:rPr>
              <a:pPr marL="0" marR="0" lvl="0" indent="0" algn="r" defTabSz="45704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293E4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1392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B8DC-8715-4F9A-8387-ADADA391B3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FD35782-149D-40EF-8ADE-DE09E46CB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427D562-6DFD-499C-BF03-09DDA1795B60}"/>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5" name="Footer Placeholder 4">
            <a:extLst>
              <a:ext uri="{FF2B5EF4-FFF2-40B4-BE49-F238E27FC236}">
                <a16:creationId xmlns:a16="http://schemas.microsoft.com/office/drawing/2014/main" id="{AED57DF9-BEE3-41EA-B69D-B8CE2A72888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1C88CCC-BBD8-4E61-AD1B-958F8BA2753A}"/>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96666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7516-BD01-410E-B353-DF02A178158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3A345AF-0EDB-4231-8078-50BC1EA40A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1D764E-4914-4817-B3D2-6FC5DED3179B}"/>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5" name="Footer Placeholder 4">
            <a:extLst>
              <a:ext uri="{FF2B5EF4-FFF2-40B4-BE49-F238E27FC236}">
                <a16:creationId xmlns:a16="http://schemas.microsoft.com/office/drawing/2014/main" id="{C8821D40-4FF4-4C19-B06B-688F0EDA95D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1B6151D-3FB6-4548-8414-A6E3B6CCBD15}"/>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220597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05B1D-04FF-4C20-AAF4-BDDED59842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522FFDF-1654-483B-8C3E-BF7B4A3E30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F04488B-9016-4ED6-8355-CE7F4587D3C7}"/>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5" name="Footer Placeholder 4">
            <a:extLst>
              <a:ext uri="{FF2B5EF4-FFF2-40B4-BE49-F238E27FC236}">
                <a16:creationId xmlns:a16="http://schemas.microsoft.com/office/drawing/2014/main" id="{8D4E3DCF-C2AF-40E6-9AFF-A89301278B8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6116D75-B52C-4EC4-AEF2-82E3CE168156}"/>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69440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_1">
    <p:bg bwMode="gray">
      <p:bgPr>
        <a:solidFill>
          <a:schemeClr val="tx1"/>
        </a:solidFill>
        <a:effectLst/>
      </p:bgPr>
    </p:bg>
    <p:spTree>
      <p:nvGrpSpPr>
        <p:cNvPr id="1" name=""/>
        <p:cNvGrpSpPr/>
        <p:nvPr/>
      </p:nvGrpSpPr>
      <p:grpSpPr>
        <a:xfrm>
          <a:off x="0" y="0"/>
          <a:ext cx="0" cy="0"/>
          <a:chOff x="0" y="0"/>
          <a:chExt cx="0" cy="0"/>
        </a:xfrm>
      </p:grpSpPr>
      <p:sp>
        <p:nvSpPr>
          <p:cNvPr id="28" name="Text Placeholder 2"/>
          <p:cNvSpPr>
            <a:spLocks noGrp="1"/>
          </p:cNvSpPr>
          <p:nvPr userDrawn="1">
            <p:ph type="body" sz="quarter" idx="12" hasCustomPrompt="1"/>
          </p:nvPr>
        </p:nvSpPr>
        <p:spPr>
          <a:xfrm>
            <a:off x="421569" y="3429547"/>
            <a:ext cx="9394891" cy="789637"/>
          </a:xfrm>
        </p:spPr>
        <p:txBody>
          <a:bodyPr/>
          <a:lstStyle>
            <a:lvl1pPr marL="0" indent="0">
              <a:lnSpc>
                <a:spcPct val="90000"/>
              </a:lnSpc>
              <a:spcBef>
                <a:spcPts val="0"/>
              </a:spcBef>
              <a:buFont typeface="Arial" panose="020B0604020202020204" pitchFamily="34" charset="0"/>
              <a:buNone/>
              <a:defRPr sz="2400" b="0">
                <a:solidFill>
                  <a:schemeClr val="bg1"/>
                </a:solidFill>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30" name="Title 2"/>
          <p:cNvSpPr>
            <a:spLocks noGrp="1"/>
          </p:cNvSpPr>
          <p:nvPr userDrawn="1">
            <p:ph type="title" hasCustomPrompt="1"/>
          </p:nvPr>
        </p:nvSpPr>
        <p:spPr>
          <a:xfrm>
            <a:off x="420590" y="774669"/>
            <a:ext cx="9395869" cy="2642187"/>
          </a:xfrm>
        </p:spPr>
        <p:txBody>
          <a:bodyPr/>
          <a:lstStyle>
            <a:lvl1pPr marL="0" algn="l" defTabSz="457006" rtl="0" eaLnBrk="1" latinLnBrk="0" hangingPunct="1">
              <a:lnSpc>
                <a:spcPct val="90000"/>
              </a:lnSpc>
              <a:spcBef>
                <a:spcPts val="0"/>
              </a:spcBef>
              <a:buNone/>
              <a:defRPr lang="en-US" sz="4600" b="1" i="0" kern="1200" normalizeH="0" baseline="0" dirty="0">
                <a:solidFill>
                  <a:schemeClr val="bg1"/>
                </a:solidFill>
                <a:latin typeface="+mj-lt"/>
                <a:ea typeface="Gilroy" panose="00000500000000000000" pitchFamily="50" charset="0"/>
                <a:cs typeface="Gilroy" panose="00000500000000000000" pitchFamily="50" charset="0"/>
              </a:defRPr>
            </a:lvl1pPr>
          </a:lstStyle>
          <a:p>
            <a:r>
              <a:rPr lang="en-US"/>
              <a:t>Click to edit master title style</a:t>
            </a:r>
          </a:p>
        </p:txBody>
      </p:sp>
      <p:sp>
        <p:nvSpPr>
          <p:cNvPr id="29" name="Text Placeholder 4"/>
          <p:cNvSpPr>
            <a:spLocks noGrp="1"/>
          </p:cNvSpPr>
          <p:nvPr userDrawn="1">
            <p:ph type="body" sz="quarter" idx="13" hasCustomPrompt="1"/>
          </p:nvPr>
        </p:nvSpPr>
        <p:spPr>
          <a:xfrm>
            <a:off x="436520" y="5506863"/>
            <a:ext cx="6166327" cy="914400"/>
          </a:xfrm>
        </p:spPr>
        <p:txBody>
          <a:bodyPr/>
          <a:lstStyle>
            <a:lvl1pPr marL="0" indent="0">
              <a:buNone/>
              <a:defRPr sz="1399">
                <a:solidFill>
                  <a:schemeClr val="bg1"/>
                </a:solidFill>
                <a:latin typeface="+mn-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r>
              <a:rPr lang="en-US"/>
              <a:t>Click to edit master subtitle style</a:t>
            </a:r>
          </a:p>
        </p:txBody>
      </p:sp>
      <p:sp>
        <p:nvSpPr>
          <p:cNvPr id="35" name="Text Placeholder 4"/>
          <p:cNvSpPr>
            <a:spLocks noGrp="1"/>
          </p:cNvSpPr>
          <p:nvPr userDrawn="1">
            <p:ph type="body" sz="quarter" idx="14" hasCustomPrompt="1"/>
          </p:nvPr>
        </p:nvSpPr>
        <p:spPr>
          <a:xfrm>
            <a:off x="437769" y="5135721"/>
            <a:ext cx="6166327" cy="390748"/>
          </a:xfrm>
        </p:spPr>
        <p:txBody>
          <a:bodyPr anchor="b"/>
          <a:lstStyle>
            <a:lvl1pPr marL="0" indent="0">
              <a:buNone/>
              <a:defRPr sz="1399" b="1">
                <a:solidFill>
                  <a:schemeClr val="bg1"/>
                </a:solidFill>
                <a:latin typeface="+mn-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r>
              <a:rPr lang="en-US"/>
              <a:t>Click to edit master subtitle style</a:t>
            </a:r>
          </a:p>
        </p:txBody>
      </p:sp>
      <p:sp>
        <p:nvSpPr>
          <p:cNvPr id="55" name="AutoShape 7">
            <a:extLst>
              <a:ext uri="{FF2B5EF4-FFF2-40B4-BE49-F238E27FC236}">
                <a16:creationId xmlns:a16="http://schemas.microsoft.com/office/drawing/2014/main" id="{1EED5B79-0291-4B4B-96E3-3F93438B4A2A}"/>
              </a:ext>
            </a:extLst>
          </p:cNvPr>
          <p:cNvSpPr>
            <a:spLocks noChangeAspect="1" noChangeArrowheads="1" noTextEdit="1"/>
          </p:cNvSpPr>
          <p:nvPr userDrawn="1"/>
        </p:nvSpPr>
        <p:spPr bwMode="auto">
          <a:xfrm>
            <a:off x="3155185" y="0"/>
            <a:ext cx="58816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60" name="Graphic 42">
            <a:extLst>
              <a:ext uri="{FF2B5EF4-FFF2-40B4-BE49-F238E27FC236}">
                <a16:creationId xmlns:a16="http://schemas.microsoft.com/office/drawing/2014/main" id="{FB0635EE-1EE8-A449-A20C-0ED1DCF3051D}"/>
              </a:ext>
            </a:extLst>
          </p:cNvPr>
          <p:cNvGrpSpPr/>
          <p:nvPr userDrawn="1"/>
        </p:nvGrpSpPr>
        <p:grpSpPr>
          <a:xfrm>
            <a:off x="370216" y="895353"/>
            <a:ext cx="1885761" cy="555625"/>
            <a:chOff x="803237" y="2081175"/>
            <a:chExt cx="11182350" cy="3295650"/>
          </a:xfrm>
        </p:grpSpPr>
        <p:sp>
          <p:nvSpPr>
            <p:cNvPr id="61" name="Freeform: Shape 44">
              <a:extLst>
                <a:ext uri="{FF2B5EF4-FFF2-40B4-BE49-F238E27FC236}">
                  <a16:creationId xmlns:a16="http://schemas.microsoft.com/office/drawing/2014/main" id="{EA6438BC-79FF-0E4B-A8BD-EA636BF7085B}"/>
                </a:ext>
              </a:extLst>
            </p:cNvPr>
            <p:cNvSpPr/>
            <p:nvPr/>
          </p:nvSpPr>
          <p:spPr>
            <a:xfrm>
              <a:off x="3507766" y="3453249"/>
              <a:ext cx="581025" cy="942975"/>
            </a:xfrm>
            <a:custGeom>
              <a:avLst/>
              <a:gdLst>
                <a:gd name="connsiteX0" fmla="*/ 502348 w 581025"/>
                <a:gd name="connsiteY0" fmla="*/ 7146 h 942975"/>
                <a:gd name="connsiteX1" fmla="*/ 243459 w 581025"/>
                <a:gd name="connsiteY1" fmla="*/ 100110 h 942975"/>
                <a:gd name="connsiteX2" fmla="*/ 243459 w 581025"/>
                <a:gd name="connsiteY2" fmla="*/ 16671 h 942975"/>
                <a:gd name="connsiteX3" fmla="*/ 7144 w 581025"/>
                <a:gd name="connsiteY3" fmla="*/ 16671 h 942975"/>
                <a:gd name="connsiteX4" fmla="*/ 7144 w 581025"/>
                <a:gd name="connsiteY4" fmla="*/ 936786 h 942975"/>
                <a:gd name="connsiteX5" fmla="*/ 252889 w 581025"/>
                <a:gd name="connsiteY5" fmla="*/ 936786 h 942975"/>
                <a:gd name="connsiteX6" fmla="*/ 252889 w 581025"/>
                <a:gd name="connsiteY6" fmla="*/ 348712 h 942975"/>
                <a:gd name="connsiteX7" fmla="*/ 475964 w 581025"/>
                <a:gd name="connsiteY7" fmla="*/ 234888 h 942975"/>
                <a:gd name="connsiteX8" fmla="*/ 574548 w 581025"/>
                <a:gd name="connsiteY8" fmla="*/ 249652 h 942975"/>
                <a:gd name="connsiteX9" fmla="*/ 574548 w 581025"/>
                <a:gd name="connsiteY9" fmla="*/ 13527 h 942975"/>
                <a:gd name="connsiteX10" fmla="*/ 502349 w 581025"/>
                <a:gd name="connsiteY10" fmla="*/ 7146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025" h="942975">
                  <a:moveTo>
                    <a:pt x="502348" y="7146"/>
                  </a:moveTo>
                  <a:cubicBezTo>
                    <a:pt x="407828" y="6860"/>
                    <a:pt x="316206" y="39761"/>
                    <a:pt x="243459" y="100110"/>
                  </a:cubicBezTo>
                  <a:lnTo>
                    <a:pt x="243459" y="16671"/>
                  </a:lnTo>
                  <a:lnTo>
                    <a:pt x="7144" y="16671"/>
                  </a:lnTo>
                  <a:lnTo>
                    <a:pt x="7144" y="936786"/>
                  </a:lnTo>
                  <a:lnTo>
                    <a:pt x="252889" y="936786"/>
                  </a:lnTo>
                  <a:lnTo>
                    <a:pt x="252889" y="348712"/>
                  </a:lnTo>
                  <a:cubicBezTo>
                    <a:pt x="286893" y="301087"/>
                    <a:pt x="371951" y="234888"/>
                    <a:pt x="475964" y="234888"/>
                  </a:cubicBezTo>
                  <a:cubicBezTo>
                    <a:pt x="512921" y="234888"/>
                    <a:pt x="546830" y="237555"/>
                    <a:pt x="574548" y="249652"/>
                  </a:cubicBezTo>
                  <a:lnTo>
                    <a:pt x="574548" y="13527"/>
                  </a:lnTo>
                  <a:cubicBezTo>
                    <a:pt x="550710" y="9326"/>
                    <a:pt x="526554" y="7191"/>
                    <a:pt x="502349" y="7146"/>
                  </a:cubicBezTo>
                </a:path>
              </a:pathLst>
            </a:custGeom>
            <a:solidFill>
              <a:srgbClr val="FFFFFF"/>
            </a:solidFill>
            <a:ln w="9525" cap="flat">
              <a:noFill/>
              <a:prstDash val="solid"/>
              <a:miter/>
            </a:ln>
          </p:spPr>
          <p:txBody>
            <a:bodyPr rtlCol="0" anchor="ctr"/>
            <a:lstStyle/>
            <a:p>
              <a:endParaRPr lang="en-US" sz="1800"/>
            </a:p>
          </p:txBody>
        </p:sp>
        <p:sp>
          <p:nvSpPr>
            <p:cNvPr id="62" name="Freeform: Shape 45">
              <a:extLst>
                <a:ext uri="{FF2B5EF4-FFF2-40B4-BE49-F238E27FC236}">
                  <a16:creationId xmlns:a16="http://schemas.microsoft.com/office/drawing/2014/main" id="{E02886C7-20F0-C64F-9373-6C4480B048B4}"/>
                </a:ext>
              </a:extLst>
            </p:cNvPr>
            <p:cNvSpPr/>
            <p:nvPr/>
          </p:nvSpPr>
          <p:spPr>
            <a:xfrm>
              <a:off x="1741735" y="3443821"/>
              <a:ext cx="742950" cy="971550"/>
            </a:xfrm>
            <a:custGeom>
              <a:avLst/>
              <a:gdLst>
                <a:gd name="connsiteX0" fmla="*/ 126206 w 742950"/>
                <a:gd name="connsiteY0" fmla="*/ 665417 h 971550"/>
                <a:gd name="connsiteX1" fmla="*/ 377571 w 742950"/>
                <a:gd name="connsiteY1" fmla="*/ 756476 h 971550"/>
                <a:gd name="connsiteX2" fmla="*/ 494824 w 742950"/>
                <a:gd name="connsiteY2" fmla="*/ 678752 h 971550"/>
                <a:gd name="connsiteX3" fmla="*/ 50578 w 742950"/>
                <a:gd name="connsiteY3" fmla="*/ 293656 h 971550"/>
                <a:gd name="connsiteX4" fmla="*/ 402146 w 742950"/>
                <a:gd name="connsiteY4" fmla="*/ 7144 h 971550"/>
                <a:gd name="connsiteX5" fmla="*/ 712184 w 742950"/>
                <a:gd name="connsiteY5" fmla="*/ 100108 h 971550"/>
                <a:gd name="connsiteX6" fmla="*/ 596837 w 742950"/>
                <a:gd name="connsiteY6" fmla="*/ 278416 h 971550"/>
                <a:gd name="connsiteX7" fmla="*/ 421100 w 742950"/>
                <a:gd name="connsiteY7" fmla="*/ 215837 h 971550"/>
                <a:gd name="connsiteX8" fmla="*/ 296323 w 742950"/>
                <a:gd name="connsiteY8" fmla="*/ 289846 h 971550"/>
                <a:gd name="connsiteX9" fmla="*/ 740474 w 742950"/>
                <a:gd name="connsiteY9" fmla="*/ 680371 h 971550"/>
                <a:gd name="connsiteX10" fmla="*/ 375761 w 742950"/>
                <a:gd name="connsiteY10" fmla="*/ 964978 h 971550"/>
                <a:gd name="connsiteX11" fmla="*/ 7144 w 742950"/>
                <a:gd name="connsiteY11" fmla="*/ 841153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950" h="971550">
                  <a:moveTo>
                    <a:pt x="126206" y="665417"/>
                  </a:moveTo>
                  <a:cubicBezTo>
                    <a:pt x="188595" y="722567"/>
                    <a:pt x="284988" y="756476"/>
                    <a:pt x="377571" y="756476"/>
                  </a:cubicBezTo>
                  <a:cubicBezTo>
                    <a:pt x="444246" y="756476"/>
                    <a:pt x="494824" y="724281"/>
                    <a:pt x="494824" y="678752"/>
                  </a:cubicBezTo>
                  <a:cubicBezTo>
                    <a:pt x="494824" y="540258"/>
                    <a:pt x="50578" y="589598"/>
                    <a:pt x="50578" y="293656"/>
                  </a:cubicBezTo>
                  <a:cubicBezTo>
                    <a:pt x="50578" y="117158"/>
                    <a:pt x="220694" y="7144"/>
                    <a:pt x="402146" y="7144"/>
                  </a:cubicBezTo>
                  <a:cubicBezTo>
                    <a:pt x="521208" y="7144"/>
                    <a:pt x="651701" y="52673"/>
                    <a:pt x="712184" y="100108"/>
                  </a:cubicBezTo>
                  <a:lnTo>
                    <a:pt x="596837" y="278416"/>
                  </a:lnTo>
                  <a:cubicBezTo>
                    <a:pt x="549212" y="244316"/>
                    <a:pt x="487204" y="215837"/>
                    <a:pt x="421100" y="215837"/>
                  </a:cubicBezTo>
                  <a:cubicBezTo>
                    <a:pt x="352996" y="215837"/>
                    <a:pt x="296323" y="242411"/>
                    <a:pt x="296323" y="289846"/>
                  </a:cubicBezTo>
                  <a:cubicBezTo>
                    <a:pt x="296323" y="409384"/>
                    <a:pt x="740474" y="361950"/>
                    <a:pt x="740474" y="680371"/>
                  </a:cubicBezTo>
                  <a:cubicBezTo>
                    <a:pt x="740474" y="856774"/>
                    <a:pt x="568452" y="964978"/>
                    <a:pt x="375761" y="964978"/>
                  </a:cubicBezTo>
                  <a:cubicBezTo>
                    <a:pt x="242940" y="963405"/>
                    <a:pt x="113979" y="920085"/>
                    <a:pt x="7144" y="841153"/>
                  </a:cubicBezTo>
                  <a:close/>
                </a:path>
              </a:pathLst>
            </a:custGeom>
            <a:solidFill>
              <a:srgbClr val="FFFFFF"/>
            </a:solidFill>
            <a:ln w="9525" cap="flat">
              <a:noFill/>
              <a:prstDash val="solid"/>
              <a:miter/>
            </a:ln>
          </p:spPr>
          <p:txBody>
            <a:bodyPr rtlCol="0" anchor="ctr"/>
            <a:lstStyle/>
            <a:p>
              <a:endParaRPr lang="en-US" sz="1800"/>
            </a:p>
          </p:txBody>
        </p:sp>
        <p:sp>
          <p:nvSpPr>
            <p:cNvPr id="63" name="Freeform: Shape 46">
              <a:extLst>
                <a:ext uri="{FF2B5EF4-FFF2-40B4-BE49-F238E27FC236}">
                  <a16:creationId xmlns:a16="http://schemas.microsoft.com/office/drawing/2014/main" id="{7074EAAD-3DBE-D04E-BDD1-9C445C82E1B4}"/>
                </a:ext>
              </a:extLst>
            </p:cNvPr>
            <p:cNvSpPr/>
            <p:nvPr/>
          </p:nvSpPr>
          <p:spPr>
            <a:xfrm>
              <a:off x="2524024" y="3443821"/>
              <a:ext cx="885825" cy="971550"/>
            </a:xfrm>
            <a:custGeom>
              <a:avLst/>
              <a:gdLst>
                <a:gd name="connsiteX0" fmla="*/ 886015 w 885825"/>
                <a:gd name="connsiteY0" fmla="*/ 477679 h 971550"/>
                <a:gd name="connsiteX1" fmla="*/ 453295 w 885825"/>
                <a:gd name="connsiteY1" fmla="*/ 7144 h 971550"/>
                <a:gd name="connsiteX2" fmla="*/ 7144 w 885825"/>
                <a:gd name="connsiteY2" fmla="*/ 487109 h 971550"/>
                <a:gd name="connsiteX3" fmla="*/ 487299 w 885825"/>
                <a:gd name="connsiteY3" fmla="*/ 965168 h 971550"/>
                <a:gd name="connsiteX4" fmla="*/ 863346 w 885825"/>
                <a:gd name="connsiteY4" fmla="*/ 800195 h 971550"/>
                <a:gd name="connsiteX5" fmla="*/ 723519 w 885825"/>
                <a:gd name="connsiteY5" fmla="*/ 659797 h 971550"/>
                <a:gd name="connsiteX6" fmla="*/ 492919 w 885825"/>
                <a:gd name="connsiteY6" fmla="*/ 766001 h 971550"/>
                <a:gd name="connsiteX7" fmla="*/ 245269 w 885825"/>
                <a:gd name="connsiteY7" fmla="*/ 547878 h 971550"/>
                <a:gd name="connsiteX8" fmla="*/ 880300 w 885825"/>
                <a:gd name="connsiteY8" fmla="*/ 547878 h 971550"/>
                <a:gd name="connsiteX9" fmla="*/ 886015 w 885825"/>
                <a:gd name="connsiteY9" fmla="*/ 477679 h 971550"/>
                <a:gd name="connsiteX10" fmla="*/ 256699 w 885825"/>
                <a:gd name="connsiteY10" fmla="*/ 367570 h 971550"/>
                <a:gd name="connsiteX11" fmla="*/ 453295 w 885825"/>
                <a:gd name="connsiteY11" fmla="*/ 206312 h 971550"/>
                <a:gd name="connsiteX12" fmla="*/ 634270 w 885825"/>
                <a:gd name="connsiteY12" fmla="*/ 3675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825" h="971550">
                  <a:moveTo>
                    <a:pt x="886015" y="477679"/>
                  </a:moveTo>
                  <a:cubicBezTo>
                    <a:pt x="886015" y="221552"/>
                    <a:pt x="706564" y="7144"/>
                    <a:pt x="453295" y="7144"/>
                  </a:cubicBezTo>
                  <a:cubicBezTo>
                    <a:pt x="181070" y="7144"/>
                    <a:pt x="7144" y="230981"/>
                    <a:pt x="7144" y="487109"/>
                  </a:cubicBezTo>
                  <a:cubicBezTo>
                    <a:pt x="7144" y="775526"/>
                    <a:pt x="213169" y="965168"/>
                    <a:pt x="487299" y="965168"/>
                  </a:cubicBezTo>
                  <a:cubicBezTo>
                    <a:pt x="629031" y="965168"/>
                    <a:pt x="774573" y="906399"/>
                    <a:pt x="863346" y="800195"/>
                  </a:cubicBezTo>
                  <a:lnTo>
                    <a:pt x="723519" y="659797"/>
                  </a:lnTo>
                  <a:cubicBezTo>
                    <a:pt x="680085" y="707422"/>
                    <a:pt x="596932" y="766001"/>
                    <a:pt x="492919" y="766001"/>
                  </a:cubicBezTo>
                  <a:cubicBezTo>
                    <a:pt x="362521" y="766001"/>
                    <a:pt x="258604" y="676847"/>
                    <a:pt x="245269" y="547878"/>
                  </a:cubicBezTo>
                  <a:lnTo>
                    <a:pt x="880300" y="547878"/>
                  </a:lnTo>
                  <a:cubicBezTo>
                    <a:pt x="884241" y="524689"/>
                    <a:pt x="886153" y="501200"/>
                    <a:pt x="886015" y="477679"/>
                  </a:cubicBezTo>
                  <a:close/>
                  <a:moveTo>
                    <a:pt x="256699" y="367570"/>
                  </a:moveTo>
                  <a:cubicBezTo>
                    <a:pt x="268034" y="284131"/>
                    <a:pt x="351187" y="206312"/>
                    <a:pt x="453295" y="206312"/>
                  </a:cubicBezTo>
                  <a:cubicBezTo>
                    <a:pt x="545679" y="206668"/>
                    <a:pt x="623305" y="275837"/>
                    <a:pt x="634270" y="367570"/>
                  </a:cubicBezTo>
                  <a:close/>
                </a:path>
              </a:pathLst>
            </a:custGeom>
            <a:solidFill>
              <a:srgbClr val="FFFFFF"/>
            </a:solidFill>
            <a:ln w="9525" cap="flat">
              <a:noFill/>
              <a:prstDash val="solid"/>
              <a:miter/>
            </a:ln>
          </p:spPr>
          <p:txBody>
            <a:bodyPr rtlCol="0" anchor="ctr"/>
            <a:lstStyle/>
            <a:p>
              <a:endParaRPr lang="en-US" sz="1800"/>
            </a:p>
          </p:txBody>
        </p:sp>
        <p:sp>
          <p:nvSpPr>
            <p:cNvPr id="64" name="Freeform: Shape 47">
              <a:extLst>
                <a:ext uri="{FF2B5EF4-FFF2-40B4-BE49-F238E27FC236}">
                  <a16:creationId xmlns:a16="http://schemas.microsoft.com/office/drawing/2014/main" id="{43B2BF16-4CC2-4B41-AD95-04DFC97CA8EC}"/>
                </a:ext>
              </a:extLst>
            </p:cNvPr>
            <p:cNvSpPr/>
            <p:nvPr/>
          </p:nvSpPr>
          <p:spPr>
            <a:xfrm>
              <a:off x="4154227" y="3462776"/>
              <a:ext cx="1019175" cy="933450"/>
            </a:xfrm>
            <a:custGeom>
              <a:avLst/>
              <a:gdLst>
                <a:gd name="connsiteX0" fmla="*/ 513683 w 1019175"/>
                <a:gd name="connsiteY0" fmla="*/ 568738 h 933450"/>
                <a:gd name="connsiteX1" fmla="*/ 765048 w 1019175"/>
                <a:gd name="connsiteY1" fmla="*/ 7144 h 933450"/>
                <a:gd name="connsiteX2" fmla="*/ 1020223 w 1019175"/>
                <a:gd name="connsiteY2" fmla="*/ 7144 h 933450"/>
                <a:gd name="connsiteX3" fmla="*/ 598742 w 1019175"/>
                <a:gd name="connsiteY3" fmla="*/ 927259 h 933450"/>
                <a:gd name="connsiteX4" fmla="*/ 428625 w 1019175"/>
                <a:gd name="connsiteY4" fmla="*/ 927259 h 933450"/>
                <a:gd name="connsiteX5" fmla="*/ 7144 w 1019175"/>
                <a:gd name="connsiteY5" fmla="*/ 7144 h 933450"/>
                <a:gd name="connsiteX6" fmla="*/ 262319 w 1019175"/>
                <a:gd name="connsiteY6" fmla="*/ 7144 h 933450"/>
                <a:gd name="connsiteX7" fmla="*/ 513683 w 1019175"/>
                <a:gd name="connsiteY7" fmla="*/ 56873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75" h="933450">
                  <a:moveTo>
                    <a:pt x="513683" y="568738"/>
                  </a:moveTo>
                  <a:lnTo>
                    <a:pt x="765048" y="7144"/>
                  </a:lnTo>
                  <a:lnTo>
                    <a:pt x="1020223" y="7144"/>
                  </a:lnTo>
                  <a:lnTo>
                    <a:pt x="598742" y="927259"/>
                  </a:lnTo>
                  <a:lnTo>
                    <a:pt x="428625" y="927259"/>
                  </a:lnTo>
                  <a:lnTo>
                    <a:pt x="7144" y="7144"/>
                  </a:lnTo>
                  <a:lnTo>
                    <a:pt x="262319" y="7144"/>
                  </a:lnTo>
                  <a:lnTo>
                    <a:pt x="513683" y="568738"/>
                  </a:lnTo>
                  <a:close/>
                </a:path>
              </a:pathLst>
            </a:custGeom>
            <a:solidFill>
              <a:srgbClr val="FFFFFF"/>
            </a:solidFill>
            <a:ln w="9525" cap="flat">
              <a:noFill/>
              <a:prstDash val="solid"/>
              <a:miter/>
            </a:ln>
          </p:spPr>
          <p:txBody>
            <a:bodyPr rtlCol="0" anchor="ctr"/>
            <a:lstStyle/>
            <a:p>
              <a:endParaRPr lang="en-US" sz="1800"/>
            </a:p>
          </p:txBody>
        </p:sp>
        <p:sp>
          <p:nvSpPr>
            <p:cNvPr id="65" name="Freeform: Shape 48">
              <a:extLst>
                <a:ext uri="{FF2B5EF4-FFF2-40B4-BE49-F238E27FC236}">
                  <a16:creationId xmlns:a16="http://schemas.microsoft.com/office/drawing/2014/main" id="{3AAA7314-B395-2D4D-9DEB-517E9FE40FFE}"/>
                </a:ext>
              </a:extLst>
            </p:cNvPr>
            <p:cNvSpPr/>
            <p:nvPr/>
          </p:nvSpPr>
          <p:spPr>
            <a:xfrm>
              <a:off x="5212931" y="3030722"/>
              <a:ext cx="323850" cy="323850"/>
            </a:xfrm>
            <a:custGeom>
              <a:avLst/>
              <a:gdLst>
                <a:gd name="connsiteX0" fmla="*/ 167831 w 323850"/>
                <a:gd name="connsiteY0" fmla="*/ 7144 h 323850"/>
                <a:gd name="connsiteX1" fmla="*/ 322007 w 323850"/>
                <a:gd name="connsiteY1" fmla="*/ 167798 h 323850"/>
                <a:gd name="connsiteX2" fmla="*/ 161353 w 323850"/>
                <a:gd name="connsiteY2" fmla="*/ 321974 h 323850"/>
                <a:gd name="connsiteX3" fmla="*/ 7144 w 323850"/>
                <a:gd name="connsiteY3" fmla="*/ 164878 h 323850"/>
                <a:gd name="connsiteX4" fmla="*/ 164943 w 323850"/>
                <a:gd name="connsiteY4" fmla="*/ 7400 h 323850"/>
                <a:gd name="connsiteX5" fmla="*/ 167830 w 323850"/>
                <a:gd name="connsiteY5" fmla="*/ 742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323850">
                  <a:moveTo>
                    <a:pt x="167831" y="7144"/>
                  </a:moveTo>
                  <a:cubicBezTo>
                    <a:pt x="254769" y="8933"/>
                    <a:pt x="323796" y="80860"/>
                    <a:pt x="322007" y="167798"/>
                  </a:cubicBezTo>
                  <a:cubicBezTo>
                    <a:pt x="320218" y="254735"/>
                    <a:pt x="248291" y="323762"/>
                    <a:pt x="161353" y="321974"/>
                  </a:cubicBezTo>
                  <a:cubicBezTo>
                    <a:pt x="75801" y="320213"/>
                    <a:pt x="7317" y="250448"/>
                    <a:pt x="7144" y="164878"/>
                  </a:cubicBezTo>
                  <a:cubicBezTo>
                    <a:pt x="7233" y="77816"/>
                    <a:pt x="77882" y="7311"/>
                    <a:pt x="164943" y="7400"/>
                  </a:cubicBezTo>
                  <a:cubicBezTo>
                    <a:pt x="165906" y="7401"/>
                    <a:pt x="166868" y="7411"/>
                    <a:pt x="167830" y="7429"/>
                  </a:cubicBezTo>
                </a:path>
              </a:pathLst>
            </a:custGeom>
            <a:solidFill>
              <a:srgbClr val="FFFFFF"/>
            </a:solidFill>
            <a:ln w="9525" cap="flat">
              <a:noFill/>
              <a:prstDash val="solid"/>
              <a:miter/>
            </a:ln>
          </p:spPr>
          <p:txBody>
            <a:bodyPr rtlCol="0" anchor="ctr"/>
            <a:lstStyle/>
            <a:p>
              <a:endParaRPr lang="en-US" sz="1800"/>
            </a:p>
          </p:txBody>
        </p:sp>
        <p:sp>
          <p:nvSpPr>
            <p:cNvPr id="66" name="Freeform: Shape 49">
              <a:extLst>
                <a:ext uri="{FF2B5EF4-FFF2-40B4-BE49-F238E27FC236}">
                  <a16:creationId xmlns:a16="http://schemas.microsoft.com/office/drawing/2014/main" id="{3642E559-C868-014C-B75B-D3F2D2DA0829}"/>
                </a:ext>
              </a:extLst>
            </p:cNvPr>
            <p:cNvSpPr/>
            <p:nvPr/>
          </p:nvSpPr>
          <p:spPr>
            <a:xfrm>
              <a:off x="5250745" y="3462776"/>
              <a:ext cx="257175" cy="933450"/>
            </a:xfrm>
            <a:custGeom>
              <a:avLst/>
              <a:gdLst>
                <a:gd name="connsiteX0" fmla="*/ 7144 w 257175"/>
                <a:gd name="connsiteY0" fmla="*/ 7144 h 933450"/>
                <a:gd name="connsiteX1" fmla="*/ 252889 w 257175"/>
                <a:gd name="connsiteY1" fmla="*/ 7144 h 933450"/>
                <a:gd name="connsiteX2" fmla="*/ 252889 w 257175"/>
                <a:gd name="connsiteY2" fmla="*/ 927259 h 933450"/>
                <a:gd name="connsiteX3" fmla="*/ 7144 w 257175"/>
                <a:gd name="connsiteY3" fmla="*/ 927259 h 933450"/>
              </a:gdLst>
              <a:ahLst/>
              <a:cxnLst>
                <a:cxn ang="0">
                  <a:pos x="connsiteX0" y="connsiteY0"/>
                </a:cxn>
                <a:cxn ang="0">
                  <a:pos x="connsiteX1" y="connsiteY1"/>
                </a:cxn>
                <a:cxn ang="0">
                  <a:pos x="connsiteX2" y="connsiteY2"/>
                </a:cxn>
                <a:cxn ang="0">
                  <a:pos x="connsiteX3" y="connsiteY3"/>
                </a:cxn>
              </a:cxnLst>
              <a:rect l="l" t="t" r="r" b="b"/>
              <a:pathLst>
                <a:path w="257175" h="933450">
                  <a:moveTo>
                    <a:pt x="7144" y="7144"/>
                  </a:moveTo>
                  <a:lnTo>
                    <a:pt x="252889" y="7144"/>
                  </a:lnTo>
                  <a:lnTo>
                    <a:pt x="252889" y="927259"/>
                  </a:lnTo>
                  <a:lnTo>
                    <a:pt x="7144" y="927259"/>
                  </a:lnTo>
                  <a:close/>
                </a:path>
              </a:pathLst>
            </a:custGeom>
            <a:solidFill>
              <a:srgbClr val="FFFFFF"/>
            </a:solidFill>
            <a:ln w="9525" cap="flat">
              <a:noFill/>
              <a:prstDash val="solid"/>
              <a:miter/>
            </a:ln>
          </p:spPr>
          <p:txBody>
            <a:bodyPr rtlCol="0" anchor="ctr"/>
            <a:lstStyle/>
            <a:p>
              <a:endParaRPr lang="en-US" sz="1800"/>
            </a:p>
          </p:txBody>
        </p:sp>
        <p:sp>
          <p:nvSpPr>
            <p:cNvPr id="67" name="Freeform: Shape 50">
              <a:extLst>
                <a:ext uri="{FF2B5EF4-FFF2-40B4-BE49-F238E27FC236}">
                  <a16:creationId xmlns:a16="http://schemas.microsoft.com/office/drawing/2014/main" id="{573969B4-0EA5-DE42-8FEC-8A3B687D02D3}"/>
                </a:ext>
              </a:extLst>
            </p:cNvPr>
            <p:cNvSpPr/>
            <p:nvPr/>
          </p:nvSpPr>
          <p:spPr>
            <a:xfrm>
              <a:off x="5605171" y="3443821"/>
              <a:ext cx="914400" cy="971550"/>
            </a:xfrm>
            <a:custGeom>
              <a:avLst/>
              <a:gdLst>
                <a:gd name="connsiteX0" fmla="*/ 914400 w 914400"/>
                <a:gd name="connsiteY0" fmla="*/ 758380 h 971550"/>
                <a:gd name="connsiteX1" fmla="*/ 498538 w 914400"/>
                <a:gd name="connsiteY1" fmla="*/ 965168 h 971550"/>
                <a:gd name="connsiteX2" fmla="*/ 7144 w 914400"/>
                <a:gd name="connsiteY2" fmla="*/ 487109 h 971550"/>
                <a:gd name="connsiteX3" fmla="*/ 500443 w 914400"/>
                <a:gd name="connsiteY3" fmla="*/ 7144 h 971550"/>
                <a:gd name="connsiteX4" fmla="*/ 886015 w 914400"/>
                <a:gd name="connsiteY4" fmla="*/ 191167 h 971550"/>
                <a:gd name="connsiteX5" fmla="*/ 712089 w 914400"/>
                <a:gd name="connsiteY5" fmla="*/ 344805 h 971550"/>
                <a:gd name="connsiteX6" fmla="*/ 500443 w 914400"/>
                <a:gd name="connsiteY6" fmla="*/ 234791 h 971550"/>
                <a:gd name="connsiteX7" fmla="*/ 252793 w 914400"/>
                <a:gd name="connsiteY7" fmla="*/ 487109 h 971550"/>
                <a:gd name="connsiteX8" fmla="*/ 506063 w 914400"/>
                <a:gd name="connsiteY8" fmla="*/ 737521 h 971550"/>
                <a:gd name="connsiteX9" fmla="*/ 725138 w 914400"/>
                <a:gd name="connsiteY9" fmla="*/ 616172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71550">
                  <a:moveTo>
                    <a:pt x="914400" y="758380"/>
                  </a:moveTo>
                  <a:cubicBezTo>
                    <a:pt x="806672" y="902589"/>
                    <a:pt x="670560" y="965168"/>
                    <a:pt x="498538" y="965168"/>
                  </a:cubicBezTo>
                  <a:cubicBezTo>
                    <a:pt x="215074" y="965168"/>
                    <a:pt x="7144" y="752761"/>
                    <a:pt x="7144" y="487109"/>
                  </a:cubicBezTo>
                  <a:cubicBezTo>
                    <a:pt x="7144" y="219646"/>
                    <a:pt x="220694" y="7144"/>
                    <a:pt x="500443" y="7144"/>
                  </a:cubicBezTo>
                  <a:cubicBezTo>
                    <a:pt x="659225" y="7144"/>
                    <a:pt x="800957" y="81153"/>
                    <a:pt x="886015" y="191167"/>
                  </a:cubicBezTo>
                  <a:lnTo>
                    <a:pt x="712089" y="344805"/>
                  </a:lnTo>
                  <a:cubicBezTo>
                    <a:pt x="663035" y="280321"/>
                    <a:pt x="589312" y="234791"/>
                    <a:pt x="500443" y="234791"/>
                  </a:cubicBezTo>
                  <a:cubicBezTo>
                    <a:pt x="358711" y="234791"/>
                    <a:pt x="252793" y="346710"/>
                    <a:pt x="252793" y="487109"/>
                  </a:cubicBezTo>
                  <a:cubicBezTo>
                    <a:pt x="252793" y="631317"/>
                    <a:pt x="356806" y="737521"/>
                    <a:pt x="506063" y="737521"/>
                  </a:cubicBezTo>
                  <a:cubicBezTo>
                    <a:pt x="606266" y="737521"/>
                    <a:pt x="685705" y="676847"/>
                    <a:pt x="725138" y="616172"/>
                  </a:cubicBezTo>
                  <a:close/>
                </a:path>
              </a:pathLst>
            </a:custGeom>
            <a:solidFill>
              <a:srgbClr val="FFFFFF"/>
            </a:solidFill>
            <a:ln w="9525" cap="flat">
              <a:noFill/>
              <a:prstDash val="solid"/>
              <a:miter/>
            </a:ln>
          </p:spPr>
          <p:txBody>
            <a:bodyPr rtlCol="0" anchor="ctr"/>
            <a:lstStyle/>
            <a:p>
              <a:endParaRPr lang="en-US" sz="1800"/>
            </a:p>
          </p:txBody>
        </p:sp>
        <p:sp>
          <p:nvSpPr>
            <p:cNvPr id="68" name="Freeform: Shape 51">
              <a:extLst>
                <a:ext uri="{FF2B5EF4-FFF2-40B4-BE49-F238E27FC236}">
                  <a16:creationId xmlns:a16="http://schemas.microsoft.com/office/drawing/2014/main" id="{48795972-8C99-D449-B557-913C307323E6}"/>
                </a:ext>
              </a:extLst>
            </p:cNvPr>
            <p:cNvSpPr/>
            <p:nvPr/>
          </p:nvSpPr>
          <p:spPr>
            <a:xfrm>
              <a:off x="6548622" y="3443821"/>
              <a:ext cx="885825" cy="971550"/>
            </a:xfrm>
            <a:custGeom>
              <a:avLst/>
              <a:gdLst>
                <a:gd name="connsiteX0" fmla="*/ 863346 w 885825"/>
                <a:gd name="connsiteY0" fmla="*/ 800195 h 971550"/>
                <a:gd name="connsiteX1" fmla="*/ 487204 w 885825"/>
                <a:gd name="connsiteY1" fmla="*/ 965168 h 971550"/>
                <a:gd name="connsiteX2" fmla="*/ 7144 w 885825"/>
                <a:gd name="connsiteY2" fmla="*/ 487109 h 971550"/>
                <a:gd name="connsiteX3" fmla="*/ 453200 w 885825"/>
                <a:gd name="connsiteY3" fmla="*/ 7144 h 971550"/>
                <a:gd name="connsiteX4" fmla="*/ 886016 w 885825"/>
                <a:gd name="connsiteY4" fmla="*/ 477679 h 971550"/>
                <a:gd name="connsiteX5" fmla="*/ 880301 w 885825"/>
                <a:gd name="connsiteY5" fmla="*/ 547878 h 971550"/>
                <a:gd name="connsiteX6" fmla="*/ 245269 w 885825"/>
                <a:gd name="connsiteY6" fmla="*/ 547878 h 971550"/>
                <a:gd name="connsiteX7" fmla="*/ 492919 w 885825"/>
                <a:gd name="connsiteY7" fmla="*/ 766001 h 971550"/>
                <a:gd name="connsiteX8" fmla="*/ 723519 w 885825"/>
                <a:gd name="connsiteY8" fmla="*/ 659797 h 971550"/>
                <a:gd name="connsiteX9" fmla="*/ 634746 w 885825"/>
                <a:gd name="connsiteY9" fmla="*/ 367570 h 971550"/>
                <a:gd name="connsiteX10" fmla="*/ 453295 w 885825"/>
                <a:gd name="connsiteY10" fmla="*/ 206312 h 971550"/>
                <a:gd name="connsiteX11" fmla="*/ 256699 w 885825"/>
                <a:gd name="connsiteY11" fmla="*/ 3675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971550">
                  <a:moveTo>
                    <a:pt x="863346" y="800195"/>
                  </a:moveTo>
                  <a:cubicBezTo>
                    <a:pt x="774478" y="906399"/>
                    <a:pt x="628935" y="965168"/>
                    <a:pt x="487204" y="965168"/>
                  </a:cubicBezTo>
                  <a:cubicBezTo>
                    <a:pt x="213170" y="965168"/>
                    <a:pt x="7144" y="775526"/>
                    <a:pt x="7144" y="487109"/>
                  </a:cubicBezTo>
                  <a:cubicBezTo>
                    <a:pt x="7144" y="230981"/>
                    <a:pt x="180975" y="7144"/>
                    <a:pt x="453200" y="7144"/>
                  </a:cubicBezTo>
                  <a:cubicBezTo>
                    <a:pt x="706469" y="7144"/>
                    <a:pt x="886016" y="221552"/>
                    <a:pt x="886016" y="477679"/>
                  </a:cubicBezTo>
                  <a:cubicBezTo>
                    <a:pt x="886156" y="501200"/>
                    <a:pt x="884244" y="524689"/>
                    <a:pt x="880301" y="547878"/>
                  </a:cubicBezTo>
                  <a:lnTo>
                    <a:pt x="245269" y="547878"/>
                  </a:lnTo>
                  <a:cubicBezTo>
                    <a:pt x="258509" y="676847"/>
                    <a:pt x="362426" y="766001"/>
                    <a:pt x="492919" y="766001"/>
                  </a:cubicBezTo>
                  <a:cubicBezTo>
                    <a:pt x="596836" y="766001"/>
                    <a:pt x="679990" y="707231"/>
                    <a:pt x="723519" y="659797"/>
                  </a:cubicBezTo>
                  <a:close/>
                  <a:moveTo>
                    <a:pt x="634746" y="367570"/>
                  </a:moveTo>
                  <a:cubicBezTo>
                    <a:pt x="623679" y="275700"/>
                    <a:pt x="545829" y="206513"/>
                    <a:pt x="453295" y="206312"/>
                  </a:cubicBezTo>
                  <a:cubicBezTo>
                    <a:pt x="351187" y="206312"/>
                    <a:pt x="268034" y="284131"/>
                    <a:pt x="256699" y="367570"/>
                  </a:cubicBezTo>
                  <a:close/>
                </a:path>
              </a:pathLst>
            </a:custGeom>
            <a:solidFill>
              <a:srgbClr val="FFFFFF"/>
            </a:solidFill>
            <a:ln w="9525" cap="flat">
              <a:noFill/>
              <a:prstDash val="solid"/>
              <a:miter/>
            </a:ln>
          </p:spPr>
          <p:txBody>
            <a:bodyPr rtlCol="0" anchor="ctr"/>
            <a:lstStyle/>
            <a:p>
              <a:endParaRPr lang="en-US" sz="1800"/>
            </a:p>
          </p:txBody>
        </p:sp>
        <p:sp>
          <p:nvSpPr>
            <p:cNvPr id="69" name="Freeform: Shape 52">
              <a:extLst>
                <a:ext uri="{FF2B5EF4-FFF2-40B4-BE49-F238E27FC236}">
                  <a16:creationId xmlns:a16="http://schemas.microsoft.com/office/drawing/2014/main" id="{13EC3750-EA6E-034F-AD60-A77FE3739129}"/>
                </a:ext>
              </a:extLst>
            </p:cNvPr>
            <p:cNvSpPr/>
            <p:nvPr/>
          </p:nvSpPr>
          <p:spPr>
            <a:xfrm>
              <a:off x="7525125" y="3443819"/>
              <a:ext cx="914400" cy="952500"/>
            </a:xfrm>
            <a:custGeom>
              <a:avLst/>
              <a:gdLst>
                <a:gd name="connsiteX0" fmla="*/ 7144 w 914400"/>
                <a:gd name="connsiteY0" fmla="*/ 946216 h 952500"/>
                <a:gd name="connsiteX1" fmla="*/ 7144 w 914400"/>
                <a:gd name="connsiteY1" fmla="*/ 26101 h 952500"/>
                <a:gd name="connsiteX2" fmla="*/ 243459 w 914400"/>
                <a:gd name="connsiteY2" fmla="*/ 26101 h 952500"/>
                <a:gd name="connsiteX3" fmla="*/ 243459 w 914400"/>
                <a:gd name="connsiteY3" fmla="*/ 100110 h 952500"/>
                <a:gd name="connsiteX4" fmla="*/ 502348 w 914400"/>
                <a:gd name="connsiteY4" fmla="*/ 7146 h 952500"/>
                <a:gd name="connsiteX5" fmla="*/ 819912 w 914400"/>
                <a:gd name="connsiteY5" fmla="*/ 155069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631 h 952500"/>
                <a:gd name="connsiteX10" fmla="*/ 613886 w 914400"/>
                <a:gd name="connsiteY10" fmla="*/ 286038 h 952500"/>
                <a:gd name="connsiteX11" fmla="*/ 475869 w 914400"/>
                <a:gd name="connsiteY11" fmla="*/ 234794 h 952500"/>
                <a:gd name="connsiteX12" fmla="*/ 252889 w 914400"/>
                <a:gd name="connsiteY12" fmla="*/ 348617 h 952500"/>
                <a:gd name="connsiteX13" fmla="*/ 252889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459" y="26101"/>
                  </a:lnTo>
                  <a:lnTo>
                    <a:pt x="243459" y="100110"/>
                  </a:lnTo>
                  <a:cubicBezTo>
                    <a:pt x="316186" y="39725"/>
                    <a:pt x="407821" y="6820"/>
                    <a:pt x="502348" y="7146"/>
                  </a:cubicBezTo>
                  <a:cubicBezTo>
                    <a:pt x="624925" y="6813"/>
                    <a:pt x="741299" y="61021"/>
                    <a:pt x="819912" y="155069"/>
                  </a:cubicBezTo>
                  <a:cubicBezTo>
                    <a:pt x="880396" y="227174"/>
                    <a:pt x="914400" y="320138"/>
                    <a:pt x="914400" y="477681"/>
                  </a:cubicBezTo>
                  <a:lnTo>
                    <a:pt x="914400" y="946216"/>
                  </a:lnTo>
                  <a:lnTo>
                    <a:pt x="668655" y="946216"/>
                  </a:lnTo>
                  <a:lnTo>
                    <a:pt x="668655" y="458631"/>
                  </a:lnTo>
                  <a:cubicBezTo>
                    <a:pt x="668655" y="367572"/>
                    <a:pt x="647890" y="320138"/>
                    <a:pt x="613886" y="286038"/>
                  </a:cubicBezTo>
                  <a:cubicBezTo>
                    <a:pt x="581692" y="253748"/>
                    <a:pt x="532638" y="234794"/>
                    <a:pt x="475869" y="234794"/>
                  </a:cubicBezTo>
                  <a:cubicBezTo>
                    <a:pt x="371951" y="234794"/>
                    <a:pt x="286893" y="301469"/>
                    <a:pt x="252889" y="348617"/>
                  </a:cubicBezTo>
                  <a:lnTo>
                    <a:pt x="252889" y="946216"/>
                  </a:lnTo>
                  <a:close/>
                </a:path>
              </a:pathLst>
            </a:custGeom>
            <a:solidFill>
              <a:srgbClr val="FFFFFF"/>
            </a:solidFill>
            <a:ln w="9525" cap="flat">
              <a:noFill/>
              <a:prstDash val="solid"/>
              <a:miter/>
            </a:ln>
          </p:spPr>
          <p:txBody>
            <a:bodyPr rtlCol="0" anchor="ctr"/>
            <a:lstStyle/>
            <a:p>
              <a:endParaRPr lang="en-US" sz="1800"/>
            </a:p>
          </p:txBody>
        </p:sp>
        <p:sp>
          <p:nvSpPr>
            <p:cNvPr id="70" name="Freeform: Shape 53">
              <a:extLst>
                <a:ext uri="{FF2B5EF4-FFF2-40B4-BE49-F238E27FC236}">
                  <a16:creationId xmlns:a16="http://schemas.microsoft.com/office/drawing/2014/main" id="{42EA8550-FC61-F340-A6D9-C94FBF6EC06C}"/>
                </a:ext>
              </a:extLst>
            </p:cNvPr>
            <p:cNvSpPr/>
            <p:nvPr/>
          </p:nvSpPr>
          <p:spPr>
            <a:xfrm>
              <a:off x="8526174" y="3443812"/>
              <a:ext cx="1076325" cy="971550"/>
            </a:xfrm>
            <a:custGeom>
              <a:avLst/>
              <a:gdLst>
                <a:gd name="connsiteX0" fmla="*/ 546001 w 1076325"/>
                <a:gd name="connsiteY0" fmla="*/ 7153 h 971550"/>
                <a:gd name="connsiteX1" fmla="*/ 7172 w 1076325"/>
                <a:gd name="connsiteY1" fmla="*/ 540553 h 971550"/>
                <a:gd name="connsiteX2" fmla="*/ 175383 w 1076325"/>
                <a:gd name="connsiteY2" fmla="*/ 936412 h 971550"/>
                <a:gd name="connsiteX3" fmla="*/ 313591 w 1076325"/>
                <a:gd name="connsiteY3" fmla="*/ 943746 h 971550"/>
                <a:gd name="connsiteX4" fmla="*/ 772220 w 1076325"/>
                <a:gd name="connsiteY4" fmla="*/ 943746 h 971550"/>
                <a:gd name="connsiteX5" fmla="*/ 911190 w 1076325"/>
                <a:gd name="connsiteY5" fmla="*/ 935650 h 971550"/>
                <a:gd name="connsiteX6" fmla="*/ 930707 w 1076325"/>
                <a:gd name="connsiteY6" fmla="*/ 174823 h 971550"/>
                <a:gd name="connsiteX7" fmla="*/ 546001 w 1076325"/>
                <a:gd name="connsiteY7" fmla="*/ 7343 h 971550"/>
                <a:gd name="connsiteX8" fmla="*/ 542858 w 1076325"/>
                <a:gd name="connsiteY8" fmla="*/ 814016 h 971550"/>
                <a:gd name="connsiteX9" fmla="*/ 275015 w 1076325"/>
                <a:gd name="connsiteY9" fmla="*/ 546173 h 971550"/>
                <a:gd name="connsiteX10" fmla="*/ 542858 w 1076325"/>
                <a:gd name="connsiteY10" fmla="*/ 275663 h 971550"/>
                <a:gd name="connsiteX11" fmla="*/ 810701 w 1076325"/>
                <a:gd name="connsiteY11" fmla="*/ 545601 h 971550"/>
                <a:gd name="connsiteX12" fmla="*/ 542858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1" y="7153"/>
                  </a:moveTo>
                  <a:cubicBezTo>
                    <a:pt x="252441" y="5438"/>
                    <a:pt x="9553" y="245278"/>
                    <a:pt x="7172" y="540553"/>
                  </a:cubicBezTo>
                  <a:cubicBezTo>
                    <a:pt x="5643" y="690178"/>
                    <a:pt x="66611" y="833656"/>
                    <a:pt x="175383" y="936412"/>
                  </a:cubicBezTo>
                  <a:cubicBezTo>
                    <a:pt x="213333" y="972621"/>
                    <a:pt x="272022" y="975735"/>
                    <a:pt x="313591" y="943746"/>
                  </a:cubicBezTo>
                  <a:cubicBezTo>
                    <a:pt x="449675" y="842412"/>
                    <a:pt x="636136" y="842412"/>
                    <a:pt x="772220" y="943746"/>
                  </a:cubicBezTo>
                  <a:cubicBezTo>
                    <a:pt x="814152" y="975848"/>
                    <a:pt x="873269" y="972404"/>
                    <a:pt x="911190" y="935650"/>
                  </a:cubicBezTo>
                  <a:cubicBezTo>
                    <a:pt x="1126676" y="730943"/>
                    <a:pt x="1135414" y="390309"/>
                    <a:pt x="930707" y="174823"/>
                  </a:cubicBezTo>
                  <a:cubicBezTo>
                    <a:pt x="830412" y="69248"/>
                    <a:pt x="691614" y="8822"/>
                    <a:pt x="546001" y="7343"/>
                  </a:cubicBezTo>
                  <a:moveTo>
                    <a:pt x="542858" y="814016"/>
                  </a:moveTo>
                  <a:cubicBezTo>
                    <a:pt x="383885" y="814016"/>
                    <a:pt x="275015" y="694286"/>
                    <a:pt x="275015" y="546173"/>
                  </a:cubicBezTo>
                  <a:cubicBezTo>
                    <a:pt x="275015" y="398059"/>
                    <a:pt x="383885" y="275663"/>
                    <a:pt x="542858" y="275663"/>
                  </a:cubicBezTo>
                  <a:cubicBezTo>
                    <a:pt x="701830" y="275663"/>
                    <a:pt x="810701" y="397392"/>
                    <a:pt x="810701" y="545601"/>
                  </a:cubicBezTo>
                  <a:cubicBezTo>
                    <a:pt x="810701" y="693810"/>
                    <a:pt x="701925" y="813825"/>
                    <a:pt x="542858" y="813825"/>
                  </a:cubicBezTo>
                </a:path>
              </a:pathLst>
            </a:custGeom>
            <a:solidFill>
              <a:srgbClr val="81B5A0"/>
            </a:solidFill>
            <a:ln w="9525" cap="flat">
              <a:noFill/>
              <a:prstDash val="solid"/>
              <a:miter/>
            </a:ln>
          </p:spPr>
          <p:txBody>
            <a:bodyPr rtlCol="0" anchor="ctr"/>
            <a:lstStyle/>
            <a:p>
              <a:endParaRPr lang="en-US" sz="1800"/>
            </a:p>
          </p:txBody>
        </p:sp>
        <p:sp>
          <p:nvSpPr>
            <p:cNvPr id="71" name="Freeform: Shape 54">
              <a:extLst>
                <a:ext uri="{FF2B5EF4-FFF2-40B4-BE49-F238E27FC236}">
                  <a16:creationId xmlns:a16="http://schemas.microsoft.com/office/drawing/2014/main" id="{E88D43FC-6D3E-6D4C-9532-30CB5AC6A439}"/>
                </a:ext>
              </a:extLst>
            </p:cNvPr>
            <p:cNvSpPr/>
            <p:nvPr/>
          </p:nvSpPr>
          <p:spPr>
            <a:xfrm>
              <a:off x="9536043" y="3462776"/>
              <a:ext cx="1495425" cy="933450"/>
            </a:xfrm>
            <a:custGeom>
              <a:avLst/>
              <a:gdLst>
                <a:gd name="connsiteX0" fmla="*/ 555021 w 1495425"/>
                <a:gd name="connsiteY0" fmla="*/ 927259 h 933450"/>
                <a:gd name="connsiteX1" fmla="*/ 372046 w 1495425"/>
                <a:gd name="connsiteY1" fmla="*/ 927259 h 933450"/>
                <a:gd name="connsiteX2" fmla="*/ 7144 w 1495425"/>
                <a:gd name="connsiteY2" fmla="*/ 7144 h 933450"/>
                <a:gd name="connsiteX3" fmla="*/ 252413 w 1495425"/>
                <a:gd name="connsiteY3" fmla="*/ 7144 h 933450"/>
                <a:gd name="connsiteX4" fmla="*/ 452438 w 1495425"/>
                <a:gd name="connsiteY4" fmla="*/ 533019 h 933450"/>
                <a:gd name="connsiteX5" fmla="*/ 648652 w 1495425"/>
                <a:gd name="connsiteY5" fmla="*/ 7144 h 933450"/>
                <a:gd name="connsiteX6" fmla="*/ 853726 w 1495425"/>
                <a:gd name="connsiteY6" fmla="*/ 7144 h 933450"/>
                <a:gd name="connsiteX7" fmla="*/ 1048131 w 1495425"/>
                <a:gd name="connsiteY7" fmla="*/ 533019 h 933450"/>
                <a:gd name="connsiteX8" fmla="*/ 1249966 w 1495425"/>
                <a:gd name="connsiteY8" fmla="*/ 7144 h 933450"/>
                <a:gd name="connsiteX9" fmla="*/ 1495329 w 1495425"/>
                <a:gd name="connsiteY9" fmla="*/ 7144 h 933450"/>
                <a:gd name="connsiteX10" fmla="*/ 1130427 w 1495425"/>
                <a:gd name="connsiteY10" fmla="*/ 927259 h 933450"/>
                <a:gd name="connsiteX11" fmla="*/ 947356 w 1495425"/>
                <a:gd name="connsiteY11" fmla="*/ 927259 h 933450"/>
                <a:gd name="connsiteX12" fmla="*/ 751237 w 1495425"/>
                <a:gd name="connsiteY12" fmla="*/ 403384 h 933450"/>
                <a:gd name="connsiteX13" fmla="*/ 555021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021" y="927259"/>
                  </a:moveTo>
                  <a:lnTo>
                    <a:pt x="372046" y="927259"/>
                  </a:lnTo>
                  <a:lnTo>
                    <a:pt x="7144" y="7144"/>
                  </a:lnTo>
                  <a:lnTo>
                    <a:pt x="252413" y="7144"/>
                  </a:lnTo>
                  <a:lnTo>
                    <a:pt x="452438" y="533019"/>
                  </a:lnTo>
                  <a:lnTo>
                    <a:pt x="648652" y="7144"/>
                  </a:lnTo>
                  <a:lnTo>
                    <a:pt x="853726" y="7144"/>
                  </a:lnTo>
                  <a:lnTo>
                    <a:pt x="1048131" y="533019"/>
                  </a:lnTo>
                  <a:lnTo>
                    <a:pt x="1249966" y="7144"/>
                  </a:lnTo>
                  <a:lnTo>
                    <a:pt x="1495329" y="7144"/>
                  </a:lnTo>
                  <a:lnTo>
                    <a:pt x="1130427" y="927259"/>
                  </a:lnTo>
                  <a:lnTo>
                    <a:pt x="947356" y="927259"/>
                  </a:lnTo>
                  <a:lnTo>
                    <a:pt x="751237" y="403384"/>
                  </a:lnTo>
                  <a:lnTo>
                    <a:pt x="555021" y="927259"/>
                  </a:lnTo>
                  <a:close/>
                </a:path>
              </a:pathLst>
            </a:custGeom>
            <a:solidFill>
              <a:srgbClr val="FFFFFF"/>
            </a:solidFill>
            <a:ln w="9525" cap="flat">
              <a:noFill/>
              <a:prstDash val="solid"/>
              <a:miter/>
            </a:ln>
          </p:spPr>
          <p:txBody>
            <a:bodyPr rtlCol="0" anchor="ctr"/>
            <a:lstStyle/>
            <a:p>
              <a:endParaRPr lang="en-US" sz="1800"/>
            </a:p>
          </p:txBody>
        </p:sp>
        <p:sp>
          <p:nvSpPr>
            <p:cNvPr id="72" name="Freeform: Shape 55">
              <a:extLst>
                <a:ext uri="{FF2B5EF4-FFF2-40B4-BE49-F238E27FC236}">
                  <a16:creationId xmlns:a16="http://schemas.microsoft.com/office/drawing/2014/main" id="{103944EF-6A82-EE48-BCC7-A7A48A91E9F3}"/>
                </a:ext>
              </a:extLst>
            </p:cNvPr>
            <p:cNvSpPr/>
            <p:nvPr/>
          </p:nvSpPr>
          <p:spPr>
            <a:xfrm>
              <a:off x="10805153" y="4266020"/>
              <a:ext cx="95250" cy="123825"/>
            </a:xfrm>
            <a:custGeom>
              <a:avLst/>
              <a:gdLst>
                <a:gd name="connsiteX0" fmla="*/ 91441 w 95250"/>
                <a:gd name="connsiteY0" fmla="*/ 7144 h 123825"/>
                <a:gd name="connsiteX1" fmla="*/ 91441 w 95250"/>
                <a:gd name="connsiteY1" fmla="*/ 27242 h 123825"/>
                <a:gd name="connsiteX2" fmla="*/ 60580 w 95250"/>
                <a:gd name="connsiteY2" fmla="*/ 27242 h 123825"/>
                <a:gd name="connsiteX3" fmla="*/ 60580 w 95250"/>
                <a:gd name="connsiteY3" fmla="*/ 124015 h 123825"/>
                <a:gd name="connsiteX4" fmla="*/ 38006 w 95250"/>
                <a:gd name="connsiteY4" fmla="*/ 124015 h 123825"/>
                <a:gd name="connsiteX5" fmla="*/ 38006 w 95250"/>
                <a:gd name="connsiteY5" fmla="*/ 27242 h 123825"/>
                <a:gd name="connsiteX6" fmla="*/ 7144 w 95250"/>
                <a:gd name="connsiteY6" fmla="*/ 27242 h 123825"/>
                <a:gd name="connsiteX7" fmla="*/ 7144 w 95250"/>
                <a:gd name="connsiteY7" fmla="*/ 7144 h 123825"/>
                <a:gd name="connsiteX8" fmla="*/ 91441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441" y="7144"/>
                  </a:moveTo>
                  <a:lnTo>
                    <a:pt x="91441" y="27242"/>
                  </a:lnTo>
                  <a:lnTo>
                    <a:pt x="60580" y="27242"/>
                  </a:lnTo>
                  <a:lnTo>
                    <a:pt x="60580" y="124015"/>
                  </a:lnTo>
                  <a:lnTo>
                    <a:pt x="38006" y="124015"/>
                  </a:lnTo>
                  <a:lnTo>
                    <a:pt x="38006" y="27242"/>
                  </a:lnTo>
                  <a:lnTo>
                    <a:pt x="7144" y="27242"/>
                  </a:lnTo>
                  <a:lnTo>
                    <a:pt x="7144" y="7144"/>
                  </a:lnTo>
                  <a:lnTo>
                    <a:pt x="91441" y="7144"/>
                  </a:lnTo>
                  <a:close/>
                </a:path>
              </a:pathLst>
            </a:custGeom>
            <a:solidFill>
              <a:srgbClr val="FFFFFF"/>
            </a:solidFill>
            <a:ln w="9525" cap="flat">
              <a:noFill/>
              <a:prstDash val="solid"/>
              <a:miter/>
            </a:ln>
          </p:spPr>
          <p:txBody>
            <a:bodyPr rtlCol="0" anchor="ctr"/>
            <a:lstStyle/>
            <a:p>
              <a:endParaRPr lang="en-US" sz="1800"/>
            </a:p>
          </p:txBody>
        </p:sp>
        <p:sp>
          <p:nvSpPr>
            <p:cNvPr id="73" name="Freeform: Shape 56">
              <a:extLst>
                <a:ext uri="{FF2B5EF4-FFF2-40B4-BE49-F238E27FC236}">
                  <a16:creationId xmlns:a16="http://schemas.microsoft.com/office/drawing/2014/main" id="{7CACD0C5-9E93-6E42-AEDD-76EAD8D95C44}"/>
                </a:ext>
              </a:extLst>
            </p:cNvPr>
            <p:cNvSpPr/>
            <p:nvPr/>
          </p:nvSpPr>
          <p:spPr>
            <a:xfrm>
              <a:off x="10907357" y="4266020"/>
              <a:ext cx="123825" cy="123825"/>
            </a:xfrm>
            <a:custGeom>
              <a:avLst/>
              <a:gdLst>
                <a:gd name="connsiteX0" fmla="*/ 65532 w 123825"/>
                <a:gd name="connsiteY0" fmla="*/ 77152 h 123825"/>
                <a:gd name="connsiteX1" fmla="*/ 108109 w 123825"/>
                <a:gd name="connsiteY1" fmla="*/ 7144 h 123825"/>
                <a:gd name="connsiteX2" fmla="*/ 124015 w 123825"/>
                <a:gd name="connsiteY2" fmla="*/ 7144 h 123825"/>
                <a:gd name="connsiteX3" fmla="*/ 124015 w 123825"/>
                <a:gd name="connsiteY3" fmla="*/ 124015 h 123825"/>
                <a:gd name="connsiteX4" fmla="*/ 101440 w 123825"/>
                <a:gd name="connsiteY4" fmla="*/ 124015 h 123825"/>
                <a:gd name="connsiteX5" fmla="*/ 101440 w 123825"/>
                <a:gd name="connsiteY5" fmla="*/ 58960 h 123825"/>
                <a:gd name="connsiteX6" fmla="*/ 73342 w 123825"/>
                <a:gd name="connsiteY6" fmla="*/ 104870 h 123825"/>
                <a:gd name="connsiteX7" fmla="*/ 57721 w 123825"/>
                <a:gd name="connsiteY7" fmla="*/ 104870 h 123825"/>
                <a:gd name="connsiteX8" fmla="*/ 29623 w 123825"/>
                <a:gd name="connsiteY8" fmla="*/ 58960 h 123825"/>
                <a:gd name="connsiteX9" fmla="*/ 29623 w 123825"/>
                <a:gd name="connsiteY9" fmla="*/ 124015 h 123825"/>
                <a:gd name="connsiteX10" fmla="*/ 7144 w 123825"/>
                <a:gd name="connsiteY10" fmla="*/ 124015 h 123825"/>
                <a:gd name="connsiteX11" fmla="*/ 7144 w 123825"/>
                <a:gd name="connsiteY11" fmla="*/ 7144 h 123825"/>
                <a:gd name="connsiteX12" fmla="*/ 22954 w 123825"/>
                <a:gd name="connsiteY12" fmla="*/ 7144 h 123825"/>
                <a:gd name="connsiteX13" fmla="*/ 65532 w 123825"/>
                <a:gd name="connsiteY13" fmla="*/ 7715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532" y="77152"/>
                  </a:moveTo>
                  <a:lnTo>
                    <a:pt x="108109" y="7144"/>
                  </a:lnTo>
                  <a:lnTo>
                    <a:pt x="124015" y="7144"/>
                  </a:lnTo>
                  <a:lnTo>
                    <a:pt x="124015" y="124015"/>
                  </a:lnTo>
                  <a:lnTo>
                    <a:pt x="101440" y="124015"/>
                  </a:lnTo>
                  <a:lnTo>
                    <a:pt x="101440" y="58960"/>
                  </a:lnTo>
                  <a:lnTo>
                    <a:pt x="73342" y="104870"/>
                  </a:lnTo>
                  <a:lnTo>
                    <a:pt x="57721" y="104870"/>
                  </a:lnTo>
                  <a:lnTo>
                    <a:pt x="29623" y="58960"/>
                  </a:lnTo>
                  <a:lnTo>
                    <a:pt x="29623" y="124015"/>
                  </a:lnTo>
                  <a:lnTo>
                    <a:pt x="7144" y="124015"/>
                  </a:lnTo>
                  <a:lnTo>
                    <a:pt x="7144" y="7144"/>
                  </a:lnTo>
                  <a:lnTo>
                    <a:pt x="22954" y="7144"/>
                  </a:lnTo>
                  <a:lnTo>
                    <a:pt x="65532" y="77152"/>
                  </a:lnTo>
                  <a:close/>
                </a:path>
              </a:pathLst>
            </a:custGeom>
            <a:solidFill>
              <a:srgbClr val="FFFFFF"/>
            </a:solidFill>
            <a:ln w="9525" cap="flat">
              <a:noFill/>
              <a:prstDash val="solid"/>
              <a:miter/>
            </a:ln>
          </p:spPr>
          <p:txBody>
            <a:bodyPr rtlCol="0" anchor="ctr"/>
            <a:lstStyle/>
            <a:p>
              <a:endParaRPr lang="en-US" sz="1800"/>
            </a:p>
          </p:txBody>
        </p:sp>
      </p:grpSp>
      <p:sp>
        <p:nvSpPr>
          <p:cNvPr id="33" name="Freeform 32">
            <a:extLst>
              <a:ext uri="{FF2B5EF4-FFF2-40B4-BE49-F238E27FC236}">
                <a16:creationId xmlns:a16="http://schemas.microsoft.com/office/drawing/2014/main" id="{13922CE3-26CB-504D-8028-659192190B4C}"/>
              </a:ext>
            </a:extLst>
          </p:cNvPr>
          <p:cNvSpPr/>
          <p:nvPr userDrawn="1"/>
        </p:nvSpPr>
        <p:spPr>
          <a:xfrm>
            <a:off x="11482770" y="1299205"/>
            <a:ext cx="706479" cy="2370595"/>
          </a:xfrm>
          <a:custGeom>
            <a:avLst/>
            <a:gdLst>
              <a:gd name="connsiteX0" fmla="*/ 706294 w 706294"/>
              <a:gd name="connsiteY0" fmla="*/ 0 h 2370594"/>
              <a:gd name="connsiteX1" fmla="*/ 706294 w 706294"/>
              <a:gd name="connsiteY1" fmla="*/ 2370594 h 2370594"/>
              <a:gd name="connsiteX2" fmla="*/ 599355 w 706294"/>
              <a:gd name="connsiteY2" fmla="*/ 2312550 h 2370594"/>
              <a:gd name="connsiteX3" fmla="*/ 0 w 706294"/>
              <a:gd name="connsiteY3" fmla="*/ 1185297 h 2370594"/>
              <a:gd name="connsiteX4" fmla="*/ 599355 w 706294"/>
              <a:gd name="connsiteY4" fmla="*/ 58045 h 237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94" h="2370594">
                <a:moveTo>
                  <a:pt x="706294" y="0"/>
                </a:moveTo>
                <a:lnTo>
                  <a:pt x="706294" y="2370594"/>
                </a:lnTo>
                <a:lnTo>
                  <a:pt x="599355" y="2312550"/>
                </a:lnTo>
                <a:cubicBezTo>
                  <a:pt x="237747" y="2068252"/>
                  <a:pt x="0" y="1654539"/>
                  <a:pt x="0" y="1185297"/>
                </a:cubicBezTo>
                <a:cubicBezTo>
                  <a:pt x="0" y="716055"/>
                  <a:pt x="237747" y="302342"/>
                  <a:pt x="599355" y="58045"/>
                </a:cubicBezTo>
                <a:close/>
              </a:path>
            </a:pathLst>
          </a:cu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eeform 33">
            <a:extLst>
              <a:ext uri="{FF2B5EF4-FFF2-40B4-BE49-F238E27FC236}">
                <a16:creationId xmlns:a16="http://schemas.microsoft.com/office/drawing/2014/main" id="{23652822-4CDC-9443-9E12-DA95C9695F9F}"/>
              </a:ext>
            </a:extLst>
          </p:cNvPr>
          <p:cNvSpPr/>
          <p:nvPr userDrawn="1"/>
        </p:nvSpPr>
        <p:spPr>
          <a:xfrm>
            <a:off x="11478059" y="5363344"/>
            <a:ext cx="711189" cy="1494659"/>
          </a:xfrm>
          <a:custGeom>
            <a:avLst/>
            <a:gdLst>
              <a:gd name="connsiteX0" fmla="*/ 711004 w 711004"/>
              <a:gd name="connsiteY0" fmla="*/ 0 h 1494659"/>
              <a:gd name="connsiteX1" fmla="*/ 711004 w 711004"/>
              <a:gd name="connsiteY1" fmla="*/ 1494659 h 1494659"/>
              <a:gd name="connsiteX2" fmla="*/ 36061 w 711004"/>
              <a:gd name="connsiteY2" fmla="*/ 1494659 h 1494659"/>
              <a:gd name="connsiteX3" fmla="*/ 27619 w 711004"/>
              <a:gd name="connsiteY3" fmla="*/ 1461824 h 1494659"/>
              <a:gd name="connsiteX4" fmla="*/ 0 w 711004"/>
              <a:gd name="connsiteY4" fmla="*/ 1187853 h 1494659"/>
              <a:gd name="connsiteX5" fmla="*/ 599355 w 711004"/>
              <a:gd name="connsiteY5" fmla="*/ 60601 h 149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004" h="1494659">
                <a:moveTo>
                  <a:pt x="711004" y="0"/>
                </a:moveTo>
                <a:lnTo>
                  <a:pt x="711004" y="1494659"/>
                </a:lnTo>
                <a:lnTo>
                  <a:pt x="36061" y="1494659"/>
                </a:lnTo>
                <a:lnTo>
                  <a:pt x="27619" y="1461824"/>
                </a:lnTo>
                <a:cubicBezTo>
                  <a:pt x="9510" y="1373329"/>
                  <a:pt x="0" y="1281702"/>
                  <a:pt x="0" y="1187853"/>
                </a:cubicBezTo>
                <a:cubicBezTo>
                  <a:pt x="0" y="718611"/>
                  <a:pt x="237747" y="304898"/>
                  <a:pt x="599355" y="60601"/>
                </a:cubicBezTo>
                <a:close/>
              </a:path>
            </a:pathLst>
          </a:cu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a:extLst>
              <a:ext uri="{FF2B5EF4-FFF2-40B4-BE49-F238E27FC236}">
                <a16:creationId xmlns:a16="http://schemas.microsoft.com/office/drawing/2014/main" id="{22E96178-3297-C145-9E6E-517CA9096ED8}"/>
              </a:ext>
            </a:extLst>
          </p:cNvPr>
          <p:cNvSpPr/>
          <p:nvPr userDrawn="1"/>
        </p:nvSpPr>
        <p:spPr>
          <a:xfrm>
            <a:off x="10809508" y="2"/>
            <a:ext cx="419209" cy="492124"/>
          </a:xfrm>
          <a:prstGeom prst="rect">
            <a:avLst/>
          </a:prstGeom>
          <a:solidFill>
            <a:srgbClr val="455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9C89FC6F-AC4F-B54B-AF74-963DED71F95C}"/>
              </a:ext>
            </a:extLst>
          </p:cNvPr>
          <p:cNvSpPr/>
          <p:nvPr userDrawn="1"/>
        </p:nvSpPr>
        <p:spPr>
          <a:xfrm>
            <a:off x="10809508" y="492127"/>
            <a:ext cx="419209" cy="2247899"/>
          </a:xfrm>
          <a:prstGeom prst="rect">
            <a:avLst/>
          </a:pr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a:extLst>
              <a:ext uri="{FF2B5EF4-FFF2-40B4-BE49-F238E27FC236}">
                <a16:creationId xmlns:a16="http://schemas.microsoft.com/office/drawing/2014/main" id="{AFE7D76B-524C-5C41-BF46-03C97A72372E}"/>
              </a:ext>
            </a:extLst>
          </p:cNvPr>
          <p:cNvSpPr/>
          <p:nvPr userDrawn="1"/>
        </p:nvSpPr>
        <p:spPr>
          <a:xfrm>
            <a:off x="10809508" y="2740026"/>
            <a:ext cx="419209" cy="1892807"/>
          </a:xfrm>
          <a:prstGeom prst="rect">
            <a:avLst/>
          </a:prstGeom>
          <a:solidFill>
            <a:srgbClr val="455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a:extLst>
              <a:ext uri="{FF2B5EF4-FFF2-40B4-BE49-F238E27FC236}">
                <a16:creationId xmlns:a16="http://schemas.microsoft.com/office/drawing/2014/main" id="{2A8D25CC-86E3-DC4D-913C-CB3EDF7898E9}"/>
              </a:ext>
            </a:extLst>
          </p:cNvPr>
          <p:cNvSpPr/>
          <p:nvPr userDrawn="1"/>
        </p:nvSpPr>
        <p:spPr>
          <a:xfrm>
            <a:off x="10809508" y="4632344"/>
            <a:ext cx="419209" cy="2225656"/>
          </a:xfrm>
          <a:prstGeom prst="rect">
            <a:avLst/>
          </a:pr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420050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_Slide_1">
    <p:bg bwMode="gray">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420143" y="2005012"/>
            <a:ext cx="8182045"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8" name="Text Placeholder 2"/>
          <p:cNvSpPr>
            <a:spLocks noGrp="1"/>
          </p:cNvSpPr>
          <p:nvPr>
            <p:ph type="body" sz="quarter" idx="10" hasCustomPrompt="1"/>
          </p:nvPr>
        </p:nvSpPr>
        <p:spPr>
          <a:xfrm>
            <a:off x="434453" y="3434011"/>
            <a:ext cx="6154331"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11" name="Rectangle 10">
            <a:extLst>
              <a:ext uri="{FF2B5EF4-FFF2-40B4-BE49-F238E27FC236}">
                <a16:creationId xmlns:a16="http://schemas.microsoft.com/office/drawing/2014/main" id="{DBCF2C44-0776-EF4B-92BB-A4F351C221FD}"/>
              </a:ext>
            </a:extLst>
          </p:cNvPr>
          <p:cNvSpPr/>
          <p:nvPr userDrawn="1"/>
        </p:nvSpPr>
        <p:spPr>
          <a:xfrm>
            <a:off x="489079" y="6296027"/>
            <a:ext cx="657396" cy="269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4" name="Graphic 28">
            <a:extLst>
              <a:ext uri="{FF2B5EF4-FFF2-40B4-BE49-F238E27FC236}">
                <a16:creationId xmlns:a16="http://schemas.microsoft.com/office/drawing/2014/main" id="{BFF4928E-B844-044F-B5A0-BADF8D3B31B5}"/>
              </a:ext>
            </a:extLst>
          </p:cNvPr>
          <p:cNvGrpSpPr>
            <a:grpSpLocks noChangeAspect="1"/>
          </p:cNvGrpSpPr>
          <p:nvPr userDrawn="1"/>
        </p:nvGrpSpPr>
        <p:grpSpPr bwMode="gray">
          <a:xfrm>
            <a:off x="384148" y="6197601"/>
            <a:ext cx="874891" cy="464232"/>
            <a:chOff x="3834550" y="2440725"/>
            <a:chExt cx="5419725" cy="2876550"/>
          </a:xfrm>
        </p:grpSpPr>
        <p:sp>
          <p:nvSpPr>
            <p:cNvPr id="25" name="Freeform: Shape 98">
              <a:extLst>
                <a:ext uri="{FF2B5EF4-FFF2-40B4-BE49-F238E27FC236}">
                  <a16:creationId xmlns:a16="http://schemas.microsoft.com/office/drawing/2014/main" id="{E77057C9-C634-2D4D-A239-091B9FF3B60A}"/>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26" name="Freeform: Shape 99">
              <a:extLst>
                <a:ext uri="{FF2B5EF4-FFF2-40B4-BE49-F238E27FC236}">
                  <a16:creationId xmlns:a16="http://schemas.microsoft.com/office/drawing/2014/main" id="{C5D84A08-A177-344B-8D1A-7121B79A97EE}"/>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27" name="Freeform: Shape 100">
              <a:extLst>
                <a:ext uri="{FF2B5EF4-FFF2-40B4-BE49-F238E27FC236}">
                  <a16:creationId xmlns:a16="http://schemas.microsoft.com/office/drawing/2014/main" id="{B6C676D8-3D53-FA4B-9CA1-D857C3E18EE2}"/>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28" name="Freeform: Shape 101">
              <a:extLst>
                <a:ext uri="{FF2B5EF4-FFF2-40B4-BE49-F238E27FC236}">
                  <a16:creationId xmlns:a16="http://schemas.microsoft.com/office/drawing/2014/main" id="{0FF49081-52FA-A940-84E3-C4D438291886}"/>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29" name="Freeform: Shape 102">
              <a:extLst>
                <a:ext uri="{FF2B5EF4-FFF2-40B4-BE49-F238E27FC236}">
                  <a16:creationId xmlns:a16="http://schemas.microsoft.com/office/drawing/2014/main" id="{BE85380F-860D-E445-B22F-198CB29659CC}"/>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42138381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_Slide_3">
    <p:bg bwMode="gray">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424958" y="2005012"/>
            <a:ext cx="8182045"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8" name="Text Placeholder 2"/>
          <p:cNvSpPr>
            <a:spLocks noGrp="1"/>
          </p:cNvSpPr>
          <p:nvPr>
            <p:ph type="body" sz="quarter" idx="10" hasCustomPrompt="1"/>
          </p:nvPr>
        </p:nvSpPr>
        <p:spPr>
          <a:xfrm>
            <a:off x="439267" y="3434011"/>
            <a:ext cx="6154331"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11" name="Rectangle 10">
            <a:extLst>
              <a:ext uri="{FF2B5EF4-FFF2-40B4-BE49-F238E27FC236}">
                <a16:creationId xmlns:a16="http://schemas.microsoft.com/office/drawing/2014/main" id="{9495E09A-0B96-2049-8BC8-ED5A94A5EA22}"/>
              </a:ext>
            </a:extLst>
          </p:cNvPr>
          <p:cNvSpPr/>
          <p:nvPr userDrawn="1"/>
        </p:nvSpPr>
        <p:spPr bwMode="gray">
          <a:xfrm>
            <a:off x="489079" y="6296027"/>
            <a:ext cx="657396" cy="269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aphic 28">
            <a:extLst>
              <a:ext uri="{FF2B5EF4-FFF2-40B4-BE49-F238E27FC236}">
                <a16:creationId xmlns:a16="http://schemas.microsoft.com/office/drawing/2014/main" id="{DC7AFBDB-9035-4DB5-9969-E2EA58F91401}"/>
              </a:ext>
            </a:extLst>
          </p:cNvPr>
          <p:cNvGrpSpPr>
            <a:grpSpLocks noChangeAspect="1"/>
          </p:cNvGrpSpPr>
          <p:nvPr userDrawn="1"/>
        </p:nvGrpSpPr>
        <p:grpSpPr bwMode="gray">
          <a:xfrm>
            <a:off x="384148" y="6197601"/>
            <a:ext cx="874891" cy="464232"/>
            <a:chOff x="3834550" y="2440725"/>
            <a:chExt cx="5419725" cy="2876550"/>
          </a:xfrm>
        </p:grpSpPr>
        <p:sp>
          <p:nvSpPr>
            <p:cNvPr id="13" name="Freeform: Shape 98">
              <a:extLst>
                <a:ext uri="{FF2B5EF4-FFF2-40B4-BE49-F238E27FC236}">
                  <a16:creationId xmlns:a16="http://schemas.microsoft.com/office/drawing/2014/main" id="{D732A15D-6EBC-4F7C-81BA-5BF5FF9F0DD2}"/>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79D536FC-4EEC-46DA-8245-1B8A7CB0A7BD}"/>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8271E35E-25E5-4BBC-86C6-5FADCD9F6FEA}"/>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52BF3C1C-6D1A-4CEB-B3EA-EFAAE0BA116D}"/>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17" name="Freeform: Shape 102">
              <a:extLst>
                <a:ext uri="{FF2B5EF4-FFF2-40B4-BE49-F238E27FC236}">
                  <a16:creationId xmlns:a16="http://schemas.microsoft.com/office/drawing/2014/main" id="{21B7056B-E761-4747-A2C7-945DBFA5C856}"/>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5397604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_Slide_2">
    <p:bg bwMode="gray">
      <p:bgPr>
        <a:solidFill>
          <a:schemeClr val="accent3"/>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E7B3A53-EF0E-2E48-8113-9C033460F03A}"/>
              </a:ext>
            </a:extLst>
          </p:cNvPr>
          <p:cNvSpPr/>
          <p:nvPr userDrawn="1"/>
        </p:nvSpPr>
        <p:spPr>
          <a:xfrm>
            <a:off x="501782" y="6293028"/>
            <a:ext cx="657396" cy="269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hasCustomPrompt="1"/>
          </p:nvPr>
        </p:nvSpPr>
        <p:spPr bwMode="gray">
          <a:xfrm>
            <a:off x="424966" y="2005012"/>
            <a:ext cx="8182045"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8" name="Text Placeholder 2"/>
          <p:cNvSpPr>
            <a:spLocks noGrp="1"/>
          </p:cNvSpPr>
          <p:nvPr>
            <p:ph type="body" sz="quarter" idx="10" hasCustomPrompt="1"/>
          </p:nvPr>
        </p:nvSpPr>
        <p:spPr>
          <a:xfrm>
            <a:off x="439275" y="3434011"/>
            <a:ext cx="6154331"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grpSp>
        <p:nvGrpSpPr>
          <p:cNvPr id="11" name="Graphic 28">
            <a:extLst>
              <a:ext uri="{FF2B5EF4-FFF2-40B4-BE49-F238E27FC236}">
                <a16:creationId xmlns:a16="http://schemas.microsoft.com/office/drawing/2014/main" id="{BC21E794-E835-4C2D-866F-681BCFC5A029}"/>
              </a:ext>
            </a:extLst>
          </p:cNvPr>
          <p:cNvGrpSpPr>
            <a:grpSpLocks noChangeAspect="1"/>
          </p:cNvGrpSpPr>
          <p:nvPr userDrawn="1"/>
        </p:nvGrpSpPr>
        <p:grpSpPr bwMode="gray">
          <a:xfrm>
            <a:off x="384148" y="6197601"/>
            <a:ext cx="874891" cy="464232"/>
            <a:chOff x="3834550" y="2440725"/>
            <a:chExt cx="5419725" cy="2876550"/>
          </a:xfrm>
        </p:grpSpPr>
        <p:sp>
          <p:nvSpPr>
            <p:cNvPr id="12" name="Freeform: Shape 98">
              <a:extLst>
                <a:ext uri="{FF2B5EF4-FFF2-40B4-BE49-F238E27FC236}">
                  <a16:creationId xmlns:a16="http://schemas.microsoft.com/office/drawing/2014/main" id="{4E183489-A8F8-4B47-8DA5-30C35CBB22F0}"/>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13" name="Freeform: Shape 99">
              <a:extLst>
                <a:ext uri="{FF2B5EF4-FFF2-40B4-BE49-F238E27FC236}">
                  <a16:creationId xmlns:a16="http://schemas.microsoft.com/office/drawing/2014/main" id="{665AF482-4D61-4428-BF91-BE1C44AEEF96}"/>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14" name="Freeform: Shape 100">
              <a:extLst>
                <a:ext uri="{FF2B5EF4-FFF2-40B4-BE49-F238E27FC236}">
                  <a16:creationId xmlns:a16="http://schemas.microsoft.com/office/drawing/2014/main" id="{7F61A371-3C42-4517-B7EB-08C02435C1D5}"/>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15" name="Freeform: Shape 101">
              <a:extLst>
                <a:ext uri="{FF2B5EF4-FFF2-40B4-BE49-F238E27FC236}">
                  <a16:creationId xmlns:a16="http://schemas.microsoft.com/office/drawing/2014/main" id="{CA83E9DE-FC2F-425F-870A-4FA849378C03}"/>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16" name="Freeform: Shape 102">
              <a:extLst>
                <a:ext uri="{FF2B5EF4-FFF2-40B4-BE49-F238E27FC236}">
                  <a16:creationId xmlns:a16="http://schemas.microsoft.com/office/drawing/2014/main" id="{0B7FE3B3-F6AE-4FB1-832A-55C47209E2E8}"/>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8770251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_Slide_dark_pattern">
    <p:bg bwMode="gray">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424958" y="2005012"/>
            <a:ext cx="8182045"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8" name="Text Placeholder 2"/>
          <p:cNvSpPr>
            <a:spLocks noGrp="1"/>
          </p:cNvSpPr>
          <p:nvPr>
            <p:ph type="body" sz="quarter" idx="10" hasCustomPrompt="1"/>
          </p:nvPr>
        </p:nvSpPr>
        <p:spPr>
          <a:xfrm>
            <a:off x="439267" y="3434011"/>
            <a:ext cx="6154331"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28" name="Footer Placeholder 4">
            <a:extLst>
              <a:ext uri="{FF2B5EF4-FFF2-40B4-BE49-F238E27FC236}">
                <a16:creationId xmlns:a16="http://schemas.microsoft.com/office/drawing/2014/main" id="{6E11AD21-7AF9-3A48-B0CC-9938FAF08110}"/>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lumMod val="40000"/>
                    <a:lumOff val="60000"/>
                  </a:schemeClr>
                </a:solidFill>
                <a:latin typeface="+mn-lt"/>
                <a:ea typeface="Avenir Book" charset="0"/>
                <a:cs typeface="Arial" panose="020B0604020202020204" pitchFamily="34" charset="0"/>
              </a:rPr>
              <a:pPr algn="ctr"/>
              <a:t>‹#›</a:t>
            </a:fld>
            <a:endParaRPr lang="en-US" sz="600">
              <a:solidFill>
                <a:schemeClr val="tx1">
                  <a:lumMod val="40000"/>
                  <a:lumOff val="60000"/>
                </a:schemeClr>
              </a:solidFill>
              <a:latin typeface="+mn-lt"/>
              <a:ea typeface="Avenir Book" charset="0"/>
              <a:cs typeface="Arial" panose="020B0604020202020204" pitchFamily="34" charset="0"/>
            </a:endParaRPr>
          </a:p>
        </p:txBody>
      </p:sp>
      <p:grpSp>
        <p:nvGrpSpPr>
          <p:cNvPr id="12" name="Graphic 28">
            <a:extLst>
              <a:ext uri="{FF2B5EF4-FFF2-40B4-BE49-F238E27FC236}">
                <a16:creationId xmlns:a16="http://schemas.microsoft.com/office/drawing/2014/main" id="{52954413-E004-4534-AAEC-E872CBB01CB0}"/>
              </a:ext>
            </a:extLst>
          </p:cNvPr>
          <p:cNvGrpSpPr>
            <a:grpSpLocks noChangeAspect="1"/>
          </p:cNvGrpSpPr>
          <p:nvPr userDrawn="1"/>
        </p:nvGrpSpPr>
        <p:grpSpPr>
          <a:xfrm>
            <a:off x="384148" y="6197601"/>
            <a:ext cx="874891" cy="464232"/>
            <a:chOff x="3834550" y="2440725"/>
            <a:chExt cx="5419725" cy="2876550"/>
          </a:xfrm>
          <a:solidFill>
            <a:schemeClr val="bg1"/>
          </a:solidFill>
        </p:grpSpPr>
        <p:sp>
          <p:nvSpPr>
            <p:cNvPr id="13" name="Freeform: Shape 98">
              <a:extLst>
                <a:ext uri="{FF2B5EF4-FFF2-40B4-BE49-F238E27FC236}">
                  <a16:creationId xmlns:a16="http://schemas.microsoft.com/office/drawing/2014/main" id="{1FD511A8-A946-4535-BB03-02848766B7DB}"/>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grp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E14D7041-8B6A-4AD0-984A-5EE79F237B49}"/>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A4F3BE19-894B-499E-919E-A88F350B126D}"/>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grp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46EB6E6D-89E7-4083-963C-F5C603B2858A}"/>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grpFill/>
            <a:ln w="9525" cap="flat">
              <a:noFill/>
              <a:prstDash val="solid"/>
              <a:miter/>
            </a:ln>
          </p:spPr>
          <p:txBody>
            <a:bodyPr rtlCol="0" anchor="ctr"/>
            <a:lstStyle/>
            <a:p>
              <a:endParaRPr lang="en-US" sz="1800"/>
            </a:p>
          </p:txBody>
        </p:sp>
        <p:sp>
          <p:nvSpPr>
            <p:cNvPr id="17" name="Freeform: Shape 102">
              <a:extLst>
                <a:ext uri="{FF2B5EF4-FFF2-40B4-BE49-F238E27FC236}">
                  <a16:creationId xmlns:a16="http://schemas.microsoft.com/office/drawing/2014/main" id="{CCC9185A-1E11-4E0B-BAA1-137EAD3A2A3A}"/>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grpFill/>
            <a:ln w="9525" cap="flat">
              <a:noFill/>
              <a:prstDash val="solid"/>
              <a:miter/>
            </a:ln>
          </p:spPr>
          <p:txBody>
            <a:bodyPr rtlCol="0" anchor="ctr"/>
            <a:lstStyle/>
            <a:p>
              <a:endParaRPr lang="en-US" sz="1800"/>
            </a:p>
          </p:txBody>
        </p:sp>
      </p:grpSp>
      <p:sp>
        <p:nvSpPr>
          <p:cNvPr id="22" name="Freeform 21">
            <a:extLst>
              <a:ext uri="{FF2B5EF4-FFF2-40B4-BE49-F238E27FC236}">
                <a16:creationId xmlns:a16="http://schemas.microsoft.com/office/drawing/2014/main" id="{039F2778-8584-2846-8F0D-EBFE97F4A4D7}"/>
              </a:ext>
            </a:extLst>
          </p:cNvPr>
          <p:cNvSpPr/>
          <p:nvPr userDrawn="1"/>
        </p:nvSpPr>
        <p:spPr>
          <a:xfrm>
            <a:off x="11482770" y="1299205"/>
            <a:ext cx="706479" cy="2370595"/>
          </a:xfrm>
          <a:custGeom>
            <a:avLst/>
            <a:gdLst>
              <a:gd name="connsiteX0" fmla="*/ 706294 w 706294"/>
              <a:gd name="connsiteY0" fmla="*/ 0 h 2370594"/>
              <a:gd name="connsiteX1" fmla="*/ 706294 w 706294"/>
              <a:gd name="connsiteY1" fmla="*/ 2370594 h 2370594"/>
              <a:gd name="connsiteX2" fmla="*/ 599355 w 706294"/>
              <a:gd name="connsiteY2" fmla="*/ 2312550 h 2370594"/>
              <a:gd name="connsiteX3" fmla="*/ 0 w 706294"/>
              <a:gd name="connsiteY3" fmla="*/ 1185297 h 2370594"/>
              <a:gd name="connsiteX4" fmla="*/ 599355 w 706294"/>
              <a:gd name="connsiteY4" fmla="*/ 58045 h 237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94" h="2370594">
                <a:moveTo>
                  <a:pt x="706294" y="0"/>
                </a:moveTo>
                <a:lnTo>
                  <a:pt x="706294" y="2370594"/>
                </a:lnTo>
                <a:lnTo>
                  <a:pt x="599355" y="2312550"/>
                </a:lnTo>
                <a:cubicBezTo>
                  <a:pt x="237747" y="2068252"/>
                  <a:pt x="0" y="1654539"/>
                  <a:pt x="0" y="1185297"/>
                </a:cubicBezTo>
                <a:cubicBezTo>
                  <a:pt x="0" y="716055"/>
                  <a:pt x="237747" y="302342"/>
                  <a:pt x="599355" y="58045"/>
                </a:cubicBezTo>
                <a:close/>
              </a:path>
            </a:pathLst>
          </a:cu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reeform 22">
            <a:extLst>
              <a:ext uri="{FF2B5EF4-FFF2-40B4-BE49-F238E27FC236}">
                <a16:creationId xmlns:a16="http://schemas.microsoft.com/office/drawing/2014/main" id="{FD25522B-6763-FF44-B5D2-5BA206A020C8}"/>
              </a:ext>
            </a:extLst>
          </p:cNvPr>
          <p:cNvSpPr/>
          <p:nvPr userDrawn="1"/>
        </p:nvSpPr>
        <p:spPr>
          <a:xfrm>
            <a:off x="11478059" y="5363344"/>
            <a:ext cx="711189" cy="1494659"/>
          </a:xfrm>
          <a:custGeom>
            <a:avLst/>
            <a:gdLst>
              <a:gd name="connsiteX0" fmla="*/ 711004 w 711004"/>
              <a:gd name="connsiteY0" fmla="*/ 0 h 1494659"/>
              <a:gd name="connsiteX1" fmla="*/ 711004 w 711004"/>
              <a:gd name="connsiteY1" fmla="*/ 1494659 h 1494659"/>
              <a:gd name="connsiteX2" fmla="*/ 36061 w 711004"/>
              <a:gd name="connsiteY2" fmla="*/ 1494659 h 1494659"/>
              <a:gd name="connsiteX3" fmla="*/ 27619 w 711004"/>
              <a:gd name="connsiteY3" fmla="*/ 1461824 h 1494659"/>
              <a:gd name="connsiteX4" fmla="*/ 0 w 711004"/>
              <a:gd name="connsiteY4" fmla="*/ 1187853 h 1494659"/>
              <a:gd name="connsiteX5" fmla="*/ 599355 w 711004"/>
              <a:gd name="connsiteY5" fmla="*/ 60601 h 149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004" h="1494659">
                <a:moveTo>
                  <a:pt x="711004" y="0"/>
                </a:moveTo>
                <a:lnTo>
                  <a:pt x="711004" y="1494659"/>
                </a:lnTo>
                <a:lnTo>
                  <a:pt x="36061" y="1494659"/>
                </a:lnTo>
                <a:lnTo>
                  <a:pt x="27619" y="1461824"/>
                </a:lnTo>
                <a:cubicBezTo>
                  <a:pt x="9510" y="1373329"/>
                  <a:pt x="0" y="1281702"/>
                  <a:pt x="0" y="1187853"/>
                </a:cubicBezTo>
                <a:cubicBezTo>
                  <a:pt x="0" y="718611"/>
                  <a:pt x="237747" y="304898"/>
                  <a:pt x="599355" y="60601"/>
                </a:cubicBezTo>
                <a:close/>
              </a:path>
            </a:pathLst>
          </a:cu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8162CB78-7412-5D45-840B-29AEA0E99664}"/>
              </a:ext>
            </a:extLst>
          </p:cNvPr>
          <p:cNvSpPr/>
          <p:nvPr userDrawn="1"/>
        </p:nvSpPr>
        <p:spPr>
          <a:xfrm>
            <a:off x="10809508" y="2"/>
            <a:ext cx="419209" cy="492124"/>
          </a:xfrm>
          <a:prstGeom prst="rect">
            <a:avLst/>
          </a:prstGeom>
          <a:solidFill>
            <a:srgbClr val="455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D86D3E4D-57F8-7B44-AB19-854DE74FCB15}"/>
              </a:ext>
            </a:extLst>
          </p:cNvPr>
          <p:cNvSpPr/>
          <p:nvPr userDrawn="1"/>
        </p:nvSpPr>
        <p:spPr>
          <a:xfrm>
            <a:off x="10809508" y="492127"/>
            <a:ext cx="419209" cy="2247899"/>
          </a:xfrm>
          <a:prstGeom prst="rect">
            <a:avLst/>
          </a:pr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D849AAD2-BAC0-8746-AE09-03F4B5867805}"/>
              </a:ext>
            </a:extLst>
          </p:cNvPr>
          <p:cNvSpPr/>
          <p:nvPr userDrawn="1"/>
        </p:nvSpPr>
        <p:spPr>
          <a:xfrm>
            <a:off x="10809508" y="2740026"/>
            <a:ext cx="419209" cy="1892807"/>
          </a:xfrm>
          <a:prstGeom prst="rect">
            <a:avLst/>
          </a:prstGeom>
          <a:solidFill>
            <a:srgbClr val="455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AA647448-08CF-D24A-BDF5-86B233D152D1}"/>
              </a:ext>
            </a:extLst>
          </p:cNvPr>
          <p:cNvSpPr/>
          <p:nvPr userDrawn="1"/>
        </p:nvSpPr>
        <p:spPr>
          <a:xfrm>
            <a:off x="10809508" y="4632344"/>
            <a:ext cx="419209" cy="2225656"/>
          </a:xfrm>
          <a:prstGeom prst="rect">
            <a:avLst/>
          </a:pr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Oval 1">
            <a:extLst>
              <a:ext uri="{FF2B5EF4-FFF2-40B4-BE49-F238E27FC236}">
                <a16:creationId xmlns:a16="http://schemas.microsoft.com/office/drawing/2014/main" id="{6B8424D4-CF7E-D74F-89CA-5144D8CD2A1D}"/>
              </a:ext>
            </a:extLst>
          </p:cNvPr>
          <p:cNvSpPr/>
          <p:nvPr userDrawn="1"/>
        </p:nvSpPr>
        <p:spPr>
          <a:xfrm>
            <a:off x="9157933" y="4549284"/>
            <a:ext cx="1397521" cy="1397157"/>
          </a:xfrm>
          <a:prstGeom prst="ellipse">
            <a:avLst/>
          </a:pr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p>
        </p:txBody>
      </p:sp>
      <p:sp>
        <p:nvSpPr>
          <p:cNvPr id="30" name="Oval 29">
            <a:extLst>
              <a:ext uri="{FF2B5EF4-FFF2-40B4-BE49-F238E27FC236}">
                <a16:creationId xmlns:a16="http://schemas.microsoft.com/office/drawing/2014/main" id="{3997D515-5970-B742-B607-1AB93DAB6EC7}"/>
              </a:ext>
            </a:extLst>
          </p:cNvPr>
          <p:cNvSpPr/>
          <p:nvPr userDrawn="1"/>
        </p:nvSpPr>
        <p:spPr>
          <a:xfrm>
            <a:off x="9157933" y="424564"/>
            <a:ext cx="1397521" cy="1397157"/>
          </a:xfrm>
          <a:prstGeom prst="ellipse">
            <a:avLst/>
          </a:pr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p>
        </p:txBody>
      </p:sp>
      <p:sp>
        <p:nvSpPr>
          <p:cNvPr id="3" name="Pie 2">
            <a:extLst>
              <a:ext uri="{FF2B5EF4-FFF2-40B4-BE49-F238E27FC236}">
                <a16:creationId xmlns:a16="http://schemas.microsoft.com/office/drawing/2014/main" id="{8990CC3E-5CD1-D646-BB33-D8D653844577}"/>
              </a:ext>
            </a:extLst>
          </p:cNvPr>
          <p:cNvSpPr/>
          <p:nvPr userDrawn="1"/>
        </p:nvSpPr>
        <p:spPr>
          <a:xfrm>
            <a:off x="9168981" y="3032805"/>
            <a:ext cx="1375423" cy="688511"/>
          </a:xfrm>
          <a:custGeom>
            <a:avLst/>
            <a:gdLst>
              <a:gd name="connsiteX0" fmla="*/ 1375063 w 1375063"/>
              <a:gd name="connsiteY0" fmla="*/ 687532 h 1375063"/>
              <a:gd name="connsiteX1" fmla="*/ 1031014 w 1375063"/>
              <a:gd name="connsiteY1" fmla="*/ 1283115 h 1375063"/>
              <a:gd name="connsiteX2" fmla="*/ 343199 w 1375063"/>
              <a:gd name="connsiteY2" fmla="*/ 1282625 h 1375063"/>
              <a:gd name="connsiteX3" fmla="*/ -1 w 1375063"/>
              <a:gd name="connsiteY3" fmla="*/ 686552 h 1375063"/>
              <a:gd name="connsiteX4" fmla="*/ 687532 w 1375063"/>
              <a:gd name="connsiteY4" fmla="*/ 687532 h 1375063"/>
              <a:gd name="connsiteX5" fmla="*/ 1375063 w 1375063"/>
              <a:gd name="connsiteY5" fmla="*/ 687532 h 1375063"/>
              <a:gd name="connsiteX0" fmla="*/ 1375064 w 1375064"/>
              <a:gd name="connsiteY0" fmla="*/ 980 h 688511"/>
              <a:gd name="connsiteX1" fmla="*/ 1031015 w 1375064"/>
              <a:gd name="connsiteY1" fmla="*/ 596563 h 688511"/>
              <a:gd name="connsiteX2" fmla="*/ 343200 w 1375064"/>
              <a:gd name="connsiteY2" fmla="*/ 596073 h 688511"/>
              <a:gd name="connsiteX3" fmla="*/ 0 w 1375064"/>
              <a:gd name="connsiteY3" fmla="*/ 0 h 688511"/>
              <a:gd name="connsiteX4" fmla="*/ 1375064 w 1375064"/>
              <a:gd name="connsiteY4" fmla="*/ 980 h 68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64" h="688511">
                <a:moveTo>
                  <a:pt x="1375064" y="980"/>
                </a:moveTo>
                <a:cubicBezTo>
                  <a:pt x="1375064" y="246728"/>
                  <a:pt x="1243898" y="473790"/>
                  <a:pt x="1031015" y="596563"/>
                </a:cubicBezTo>
                <a:cubicBezTo>
                  <a:pt x="818132" y="719336"/>
                  <a:pt x="555908" y="719149"/>
                  <a:pt x="343200" y="596073"/>
                </a:cubicBezTo>
                <a:cubicBezTo>
                  <a:pt x="130493" y="472997"/>
                  <a:pt x="-350" y="245748"/>
                  <a:pt x="0" y="0"/>
                </a:cubicBezTo>
                <a:lnTo>
                  <a:pt x="1375064" y="980"/>
                </a:lnTo>
                <a:close/>
              </a:path>
            </a:pathLst>
          </a:cu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p>
        </p:txBody>
      </p:sp>
    </p:spTree>
    <p:extLst>
      <p:ext uri="{BB962C8B-B14F-4D97-AF65-F5344CB8AC3E}">
        <p14:creationId xmlns:p14="http://schemas.microsoft.com/office/powerpoint/2010/main" val="47369310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_Slide_light_pattern">
    <p:bg bwMode="gray">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8DA81A-8A6E-7844-BA0A-56A4CC063B0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bwMode="gray">
          <a:xfrm>
            <a:off x="8916598" y="1786"/>
            <a:ext cx="3275404" cy="6856215"/>
          </a:xfrm>
          <a:prstGeom prst="rect">
            <a:avLst/>
          </a:prstGeom>
        </p:spPr>
      </p:pic>
      <p:sp>
        <p:nvSpPr>
          <p:cNvPr id="7" name="Title 1"/>
          <p:cNvSpPr>
            <a:spLocks noGrp="1"/>
          </p:cNvSpPr>
          <p:nvPr>
            <p:ph type="ctrTitle" hasCustomPrompt="1"/>
          </p:nvPr>
        </p:nvSpPr>
        <p:spPr bwMode="gray">
          <a:xfrm>
            <a:off x="424958" y="2005012"/>
            <a:ext cx="8182045"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8" name="Text Placeholder 2"/>
          <p:cNvSpPr>
            <a:spLocks noGrp="1"/>
          </p:cNvSpPr>
          <p:nvPr>
            <p:ph type="body" sz="quarter" idx="10" hasCustomPrompt="1"/>
          </p:nvPr>
        </p:nvSpPr>
        <p:spPr>
          <a:xfrm>
            <a:off x="439267" y="3434011"/>
            <a:ext cx="6154331"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39" name="Rectangle 38">
            <a:extLst>
              <a:ext uri="{FF2B5EF4-FFF2-40B4-BE49-F238E27FC236}">
                <a16:creationId xmlns:a16="http://schemas.microsoft.com/office/drawing/2014/main" id="{26302F20-8448-EE4E-BFA9-EA3C5E48791A}"/>
              </a:ext>
            </a:extLst>
          </p:cNvPr>
          <p:cNvSpPr/>
          <p:nvPr userDrawn="1"/>
        </p:nvSpPr>
        <p:spPr>
          <a:xfrm>
            <a:off x="334703" y="5947286"/>
            <a:ext cx="1037219" cy="8012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Rectangle 58">
            <a:extLst>
              <a:ext uri="{FF2B5EF4-FFF2-40B4-BE49-F238E27FC236}">
                <a16:creationId xmlns:a16="http://schemas.microsoft.com/office/drawing/2014/main" id="{3FECC9C8-BA5C-1748-B5F5-5ADDE5D78D7E}"/>
              </a:ext>
            </a:extLst>
          </p:cNvPr>
          <p:cNvSpPr/>
          <p:nvPr userDrawn="1"/>
        </p:nvSpPr>
        <p:spPr>
          <a:xfrm>
            <a:off x="489079" y="6296027"/>
            <a:ext cx="657396" cy="269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aphic 28">
            <a:extLst>
              <a:ext uri="{FF2B5EF4-FFF2-40B4-BE49-F238E27FC236}">
                <a16:creationId xmlns:a16="http://schemas.microsoft.com/office/drawing/2014/main" id="{EC5A5249-023D-49A4-B6D4-A32E08DBC494}"/>
              </a:ext>
            </a:extLst>
          </p:cNvPr>
          <p:cNvGrpSpPr>
            <a:grpSpLocks noChangeAspect="1"/>
          </p:cNvGrpSpPr>
          <p:nvPr userDrawn="1"/>
        </p:nvGrpSpPr>
        <p:grpSpPr bwMode="gray">
          <a:xfrm>
            <a:off x="384148" y="6197601"/>
            <a:ext cx="874891" cy="464232"/>
            <a:chOff x="3834550" y="2440725"/>
            <a:chExt cx="5419725" cy="2876550"/>
          </a:xfrm>
        </p:grpSpPr>
        <p:sp>
          <p:nvSpPr>
            <p:cNvPr id="14" name="Freeform: Shape 98">
              <a:extLst>
                <a:ext uri="{FF2B5EF4-FFF2-40B4-BE49-F238E27FC236}">
                  <a16:creationId xmlns:a16="http://schemas.microsoft.com/office/drawing/2014/main" id="{45827B4E-A508-4BDF-929A-5B69D5239663}"/>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15" name="Freeform: Shape 99">
              <a:extLst>
                <a:ext uri="{FF2B5EF4-FFF2-40B4-BE49-F238E27FC236}">
                  <a16:creationId xmlns:a16="http://schemas.microsoft.com/office/drawing/2014/main" id="{FD3D3510-0FEE-4591-9517-3BAB9F7BDA92}"/>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16" name="Freeform: Shape 100">
              <a:extLst>
                <a:ext uri="{FF2B5EF4-FFF2-40B4-BE49-F238E27FC236}">
                  <a16:creationId xmlns:a16="http://schemas.microsoft.com/office/drawing/2014/main" id="{F628895A-476B-4867-B40F-CE9B389F6B62}"/>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17" name="Freeform: Shape 101">
              <a:extLst>
                <a:ext uri="{FF2B5EF4-FFF2-40B4-BE49-F238E27FC236}">
                  <a16:creationId xmlns:a16="http://schemas.microsoft.com/office/drawing/2014/main" id="{4EC2399A-49E9-495B-ABDB-E44C8DF3D19E}"/>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18" name="Freeform: Shape 102">
              <a:extLst>
                <a:ext uri="{FF2B5EF4-FFF2-40B4-BE49-F238E27FC236}">
                  <a16:creationId xmlns:a16="http://schemas.microsoft.com/office/drawing/2014/main" id="{593A0DFD-1BDD-4151-B173-A851C2079E81}"/>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41391057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_Slide_illustration1">
    <p:bg bwMode="gray">
      <p:bgPr>
        <a:solidFill>
          <a:schemeClr val="tx1"/>
        </a:solidFill>
        <a:effectLst/>
      </p:bgPr>
    </p:bg>
    <p:spTree>
      <p:nvGrpSpPr>
        <p:cNvPr id="1" name=""/>
        <p:cNvGrpSpPr/>
        <p:nvPr/>
      </p:nvGrpSpPr>
      <p:grpSpPr>
        <a:xfrm>
          <a:off x="0" y="0"/>
          <a:ext cx="0" cy="0"/>
          <a:chOff x="0" y="0"/>
          <a:chExt cx="0" cy="0"/>
        </a:xfrm>
      </p:grpSpPr>
      <p:pic>
        <p:nvPicPr>
          <p:cNvPr id="20" name="Picture 1">
            <a:extLst>
              <a:ext uri="{FF2B5EF4-FFF2-40B4-BE49-F238E27FC236}">
                <a16:creationId xmlns:a16="http://schemas.microsoft.com/office/drawing/2014/main" id="{9D4656F8-E402-48A3-A8F7-3964C1292B84}"/>
              </a:ext>
            </a:extLst>
          </p:cNvPr>
          <p:cNvPicPr>
            <a:picLocks noChangeAspect="1"/>
          </p:cNvPicPr>
          <p:nvPr userDrawn="1"/>
        </p:nvPicPr>
        <p:blipFill>
          <a:blip r:embed="rId2"/>
          <a:stretch>
            <a:fillRect/>
          </a:stretch>
        </p:blipFill>
        <p:spPr>
          <a:xfrm>
            <a:off x="34932" y="2"/>
            <a:ext cx="11941109" cy="6715125"/>
          </a:xfrm>
          <a:prstGeom prst="rect">
            <a:avLst/>
          </a:prstGeom>
        </p:spPr>
      </p:pic>
      <p:sp>
        <p:nvSpPr>
          <p:cNvPr id="32" name="Title 1">
            <a:extLst>
              <a:ext uri="{FF2B5EF4-FFF2-40B4-BE49-F238E27FC236}">
                <a16:creationId xmlns:a16="http://schemas.microsoft.com/office/drawing/2014/main" id="{C7C24DBC-F106-4513-8949-0DAE859BC578}"/>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33" name="Text Placeholder 2">
            <a:extLst>
              <a:ext uri="{FF2B5EF4-FFF2-40B4-BE49-F238E27FC236}">
                <a16:creationId xmlns:a16="http://schemas.microsoft.com/office/drawing/2014/main" id="{5EC8EC6C-209B-4AAC-9598-13B3D2FB9D2B}"/>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chemeClr val="bg1"/>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28" name="Footer Placeholder 4">
            <a:extLst>
              <a:ext uri="{FF2B5EF4-FFF2-40B4-BE49-F238E27FC236}">
                <a16:creationId xmlns:a16="http://schemas.microsoft.com/office/drawing/2014/main" id="{6E11AD21-7AF9-3A48-B0CC-9938FAF08110}"/>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bg1"/>
                </a:solidFill>
                <a:latin typeface="+mn-lt"/>
                <a:ea typeface="Avenir Book" charset="0"/>
                <a:cs typeface="Arial" panose="020B0604020202020204" pitchFamily="34" charset="0"/>
              </a:rPr>
              <a:pPr algn="ctr"/>
              <a:t>‹#›</a:t>
            </a:fld>
            <a:endParaRPr lang="en-US" sz="600">
              <a:solidFill>
                <a:schemeClr val="bg1"/>
              </a:solidFill>
              <a:latin typeface="+mn-lt"/>
              <a:ea typeface="Avenir Book" charset="0"/>
              <a:cs typeface="Arial" panose="020B0604020202020204" pitchFamily="34" charset="0"/>
            </a:endParaRPr>
          </a:p>
        </p:txBody>
      </p:sp>
      <p:grpSp>
        <p:nvGrpSpPr>
          <p:cNvPr id="12" name="Graphic 28">
            <a:extLst>
              <a:ext uri="{FF2B5EF4-FFF2-40B4-BE49-F238E27FC236}">
                <a16:creationId xmlns:a16="http://schemas.microsoft.com/office/drawing/2014/main" id="{52954413-E004-4534-AAEC-E872CBB01CB0}"/>
              </a:ext>
            </a:extLst>
          </p:cNvPr>
          <p:cNvGrpSpPr>
            <a:grpSpLocks noChangeAspect="1"/>
          </p:cNvGrpSpPr>
          <p:nvPr userDrawn="1"/>
        </p:nvGrpSpPr>
        <p:grpSpPr>
          <a:xfrm>
            <a:off x="384148" y="6197601"/>
            <a:ext cx="874891" cy="464232"/>
            <a:chOff x="3834550" y="2440725"/>
            <a:chExt cx="5419725" cy="2876550"/>
          </a:xfrm>
          <a:solidFill>
            <a:schemeClr val="bg1"/>
          </a:solidFill>
        </p:grpSpPr>
        <p:sp>
          <p:nvSpPr>
            <p:cNvPr id="13" name="Freeform: Shape 98">
              <a:extLst>
                <a:ext uri="{FF2B5EF4-FFF2-40B4-BE49-F238E27FC236}">
                  <a16:creationId xmlns:a16="http://schemas.microsoft.com/office/drawing/2014/main" id="{1FD511A8-A946-4535-BB03-02848766B7DB}"/>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grp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E14D7041-8B6A-4AD0-984A-5EE79F237B49}"/>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A4F3BE19-894B-499E-919E-A88F350B126D}"/>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grp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46EB6E6D-89E7-4083-963C-F5C603B2858A}"/>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grpFill/>
            <a:ln w="9525" cap="flat">
              <a:noFill/>
              <a:prstDash val="solid"/>
              <a:miter/>
            </a:ln>
          </p:spPr>
          <p:txBody>
            <a:bodyPr rtlCol="0" anchor="ctr"/>
            <a:lstStyle/>
            <a:p>
              <a:endParaRPr lang="en-US" sz="1800"/>
            </a:p>
          </p:txBody>
        </p:sp>
        <p:sp>
          <p:nvSpPr>
            <p:cNvPr id="17" name="Freeform: Shape 102">
              <a:extLst>
                <a:ext uri="{FF2B5EF4-FFF2-40B4-BE49-F238E27FC236}">
                  <a16:creationId xmlns:a16="http://schemas.microsoft.com/office/drawing/2014/main" id="{CCC9185A-1E11-4E0B-BAA1-137EAD3A2A3A}"/>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grp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5370530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Slide_illustration2">
    <p:bg bwMode="gray">
      <p:bgPr>
        <a:solidFill>
          <a:schemeClr val="tx1"/>
        </a:soli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F4F82EF1-3D86-4A8D-90BF-A4E7CB297191}"/>
              </a:ext>
            </a:extLst>
          </p:cNvPr>
          <p:cNvPicPr>
            <a:picLocks noChangeAspect="1"/>
          </p:cNvPicPr>
          <p:nvPr userDrawn="1"/>
        </p:nvPicPr>
        <p:blipFill>
          <a:blip r:embed="rId2"/>
          <a:stretch>
            <a:fillRect/>
          </a:stretch>
        </p:blipFill>
        <p:spPr>
          <a:xfrm>
            <a:off x="-3177" y="9527"/>
            <a:ext cx="12195177" cy="6858000"/>
          </a:xfrm>
          <a:prstGeom prst="rect">
            <a:avLst/>
          </a:prstGeom>
        </p:spPr>
      </p:pic>
      <p:sp>
        <p:nvSpPr>
          <p:cNvPr id="19" name="Title 1">
            <a:extLst>
              <a:ext uri="{FF2B5EF4-FFF2-40B4-BE49-F238E27FC236}">
                <a16:creationId xmlns:a16="http://schemas.microsoft.com/office/drawing/2014/main" id="{A4C6CB40-7B5F-4FCE-89E3-37EE5BF88495}"/>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21" name="Text Placeholder 2">
            <a:extLst>
              <a:ext uri="{FF2B5EF4-FFF2-40B4-BE49-F238E27FC236}">
                <a16:creationId xmlns:a16="http://schemas.microsoft.com/office/drawing/2014/main" id="{80A56E7D-653F-4CDB-A303-F9C1DB79EE1C}"/>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chemeClr val="bg1"/>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28" name="Footer Placeholder 4">
            <a:extLst>
              <a:ext uri="{FF2B5EF4-FFF2-40B4-BE49-F238E27FC236}">
                <a16:creationId xmlns:a16="http://schemas.microsoft.com/office/drawing/2014/main" id="{6E11AD21-7AF9-3A48-B0CC-9938FAF08110}"/>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bg1"/>
                </a:solidFill>
                <a:latin typeface="+mn-lt"/>
                <a:ea typeface="Avenir Book" charset="0"/>
                <a:cs typeface="Arial" panose="020B0604020202020204" pitchFamily="34" charset="0"/>
              </a:rPr>
              <a:pPr algn="ctr"/>
              <a:t>‹#›</a:t>
            </a:fld>
            <a:endParaRPr lang="en-US" sz="600">
              <a:solidFill>
                <a:schemeClr val="bg1"/>
              </a:solidFill>
              <a:latin typeface="+mn-lt"/>
              <a:ea typeface="Avenir Book" charset="0"/>
              <a:cs typeface="Arial" panose="020B0604020202020204" pitchFamily="34" charset="0"/>
            </a:endParaRPr>
          </a:p>
        </p:txBody>
      </p:sp>
      <p:grpSp>
        <p:nvGrpSpPr>
          <p:cNvPr id="12" name="Graphic 28">
            <a:extLst>
              <a:ext uri="{FF2B5EF4-FFF2-40B4-BE49-F238E27FC236}">
                <a16:creationId xmlns:a16="http://schemas.microsoft.com/office/drawing/2014/main" id="{52954413-E004-4534-AAEC-E872CBB01CB0}"/>
              </a:ext>
            </a:extLst>
          </p:cNvPr>
          <p:cNvGrpSpPr>
            <a:grpSpLocks noChangeAspect="1"/>
          </p:cNvGrpSpPr>
          <p:nvPr userDrawn="1"/>
        </p:nvGrpSpPr>
        <p:grpSpPr>
          <a:xfrm>
            <a:off x="384148" y="6197601"/>
            <a:ext cx="874891" cy="464232"/>
            <a:chOff x="3834550" y="2440725"/>
            <a:chExt cx="5419725" cy="2876550"/>
          </a:xfrm>
          <a:solidFill>
            <a:schemeClr val="bg1"/>
          </a:solidFill>
        </p:grpSpPr>
        <p:sp>
          <p:nvSpPr>
            <p:cNvPr id="13" name="Freeform: Shape 98">
              <a:extLst>
                <a:ext uri="{FF2B5EF4-FFF2-40B4-BE49-F238E27FC236}">
                  <a16:creationId xmlns:a16="http://schemas.microsoft.com/office/drawing/2014/main" id="{1FD511A8-A946-4535-BB03-02848766B7DB}"/>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grp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E14D7041-8B6A-4AD0-984A-5EE79F237B49}"/>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A4F3BE19-894B-499E-919E-A88F350B126D}"/>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grp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46EB6E6D-89E7-4083-963C-F5C603B2858A}"/>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grpFill/>
            <a:ln w="9525" cap="flat">
              <a:noFill/>
              <a:prstDash val="solid"/>
              <a:miter/>
            </a:ln>
          </p:spPr>
          <p:txBody>
            <a:bodyPr rtlCol="0" anchor="ctr"/>
            <a:lstStyle/>
            <a:p>
              <a:endParaRPr lang="en-US" sz="1800"/>
            </a:p>
          </p:txBody>
        </p:sp>
        <p:sp>
          <p:nvSpPr>
            <p:cNvPr id="17" name="Freeform: Shape 102">
              <a:extLst>
                <a:ext uri="{FF2B5EF4-FFF2-40B4-BE49-F238E27FC236}">
                  <a16:creationId xmlns:a16="http://schemas.microsoft.com/office/drawing/2014/main" id="{CCC9185A-1E11-4E0B-BAA1-137EAD3A2A3A}"/>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grp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9740139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E3BE-3F21-4A62-AB9E-454535C3D9D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4DABB9-13A0-4AFB-8ED0-13D37EC2E0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FDCFFDB-7558-496B-9763-C8506B3034EE}"/>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5" name="Footer Placeholder 4">
            <a:extLst>
              <a:ext uri="{FF2B5EF4-FFF2-40B4-BE49-F238E27FC236}">
                <a16:creationId xmlns:a16="http://schemas.microsoft.com/office/drawing/2014/main" id="{612E7350-27AA-490E-BFEE-FB268F440BD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9E7BE33-FA19-4E92-B126-3AADB966908F}"/>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3607933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_Slide_illustration3">
    <p:bg bwMode="gray">
      <p:bgPr>
        <a:solidFill>
          <a:schemeClr val="tx1"/>
        </a:solidFill>
        <a:effectLst/>
      </p:bgPr>
    </p:bg>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A23AC0CB-AAD4-483A-8E4D-EE06D963F10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 y="142876"/>
            <a:ext cx="11959409" cy="6715125"/>
          </a:xfrm>
          <a:prstGeom prst="rect">
            <a:avLst/>
          </a:prstGeom>
        </p:spPr>
      </p:pic>
      <p:sp>
        <p:nvSpPr>
          <p:cNvPr id="20" name="Title 1">
            <a:extLst>
              <a:ext uri="{FF2B5EF4-FFF2-40B4-BE49-F238E27FC236}">
                <a16:creationId xmlns:a16="http://schemas.microsoft.com/office/drawing/2014/main" id="{A048A11C-50D5-4AF4-8585-33461EB0B668}"/>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21" name="Text Placeholder 2">
            <a:extLst>
              <a:ext uri="{FF2B5EF4-FFF2-40B4-BE49-F238E27FC236}">
                <a16:creationId xmlns:a16="http://schemas.microsoft.com/office/drawing/2014/main" id="{AFC8271A-5538-4C34-8E16-5F05B1898C8F}"/>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chemeClr val="bg1"/>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28" name="Footer Placeholder 4">
            <a:extLst>
              <a:ext uri="{FF2B5EF4-FFF2-40B4-BE49-F238E27FC236}">
                <a16:creationId xmlns:a16="http://schemas.microsoft.com/office/drawing/2014/main" id="{6E11AD21-7AF9-3A48-B0CC-9938FAF08110}"/>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bg1"/>
                </a:solidFill>
                <a:latin typeface="+mn-lt"/>
                <a:ea typeface="Avenir Book" charset="0"/>
                <a:cs typeface="Arial" panose="020B0604020202020204" pitchFamily="34" charset="0"/>
              </a:rPr>
              <a:pPr algn="ctr"/>
              <a:t>‹#›</a:t>
            </a:fld>
            <a:endParaRPr lang="en-US" sz="600">
              <a:solidFill>
                <a:schemeClr val="bg1"/>
              </a:solidFill>
              <a:latin typeface="+mn-lt"/>
              <a:ea typeface="Avenir Book" charset="0"/>
              <a:cs typeface="Arial" panose="020B0604020202020204" pitchFamily="34" charset="0"/>
            </a:endParaRPr>
          </a:p>
        </p:txBody>
      </p:sp>
      <p:grpSp>
        <p:nvGrpSpPr>
          <p:cNvPr id="12" name="Graphic 28">
            <a:extLst>
              <a:ext uri="{FF2B5EF4-FFF2-40B4-BE49-F238E27FC236}">
                <a16:creationId xmlns:a16="http://schemas.microsoft.com/office/drawing/2014/main" id="{52954413-E004-4534-AAEC-E872CBB01CB0}"/>
              </a:ext>
            </a:extLst>
          </p:cNvPr>
          <p:cNvGrpSpPr>
            <a:grpSpLocks noChangeAspect="1"/>
          </p:cNvGrpSpPr>
          <p:nvPr userDrawn="1"/>
        </p:nvGrpSpPr>
        <p:grpSpPr>
          <a:xfrm>
            <a:off x="384148" y="6197601"/>
            <a:ext cx="874891" cy="464232"/>
            <a:chOff x="3834550" y="2440725"/>
            <a:chExt cx="5419725" cy="2876550"/>
          </a:xfrm>
          <a:solidFill>
            <a:schemeClr val="bg1"/>
          </a:solidFill>
        </p:grpSpPr>
        <p:sp>
          <p:nvSpPr>
            <p:cNvPr id="13" name="Freeform: Shape 98">
              <a:extLst>
                <a:ext uri="{FF2B5EF4-FFF2-40B4-BE49-F238E27FC236}">
                  <a16:creationId xmlns:a16="http://schemas.microsoft.com/office/drawing/2014/main" id="{1FD511A8-A946-4535-BB03-02848766B7DB}"/>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grp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E14D7041-8B6A-4AD0-984A-5EE79F237B49}"/>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A4F3BE19-894B-499E-919E-A88F350B126D}"/>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grp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46EB6E6D-89E7-4083-963C-F5C603B2858A}"/>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grpFill/>
            <a:ln w="9525" cap="flat">
              <a:noFill/>
              <a:prstDash val="solid"/>
              <a:miter/>
            </a:ln>
          </p:spPr>
          <p:txBody>
            <a:bodyPr rtlCol="0" anchor="ctr"/>
            <a:lstStyle/>
            <a:p>
              <a:endParaRPr lang="en-US" sz="1800"/>
            </a:p>
          </p:txBody>
        </p:sp>
        <p:sp>
          <p:nvSpPr>
            <p:cNvPr id="17" name="Freeform: Shape 102">
              <a:extLst>
                <a:ext uri="{FF2B5EF4-FFF2-40B4-BE49-F238E27FC236}">
                  <a16:creationId xmlns:a16="http://schemas.microsoft.com/office/drawing/2014/main" id="{CCC9185A-1E11-4E0B-BAA1-137EAD3A2A3A}"/>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grp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463668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_Slide_illustration4">
    <p:bg bwMode="gray">
      <p:bgPr>
        <a:solidFill>
          <a:schemeClr val="tx1"/>
        </a:solid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2F62B103-9C64-47C4-95CC-CA236472233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058611" cy="6803824"/>
          </a:xfrm>
          <a:prstGeom prst="rect">
            <a:avLst/>
          </a:prstGeom>
        </p:spPr>
      </p:pic>
      <p:sp>
        <p:nvSpPr>
          <p:cNvPr id="20" name="Title 1">
            <a:extLst>
              <a:ext uri="{FF2B5EF4-FFF2-40B4-BE49-F238E27FC236}">
                <a16:creationId xmlns:a16="http://schemas.microsoft.com/office/drawing/2014/main" id="{3AD6779C-BF15-4138-AD6C-2B7EC3A78E2A}"/>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22" name="Text Placeholder 2">
            <a:extLst>
              <a:ext uri="{FF2B5EF4-FFF2-40B4-BE49-F238E27FC236}">
                <a16:creationId xmlns:a16="http://schemas.microsoft.com/office/drawing/2014/main" id="{1C066AD3-CBA9-470B-8529-BF51508AA444}"/>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28" name="Footer Placeholder 4">
            <a:extLst>
              <a:ext uri="{FF2B5EF4-FFF2-40B4-BE49-F238E27FC236}">
                <a16:creationId xmlns:a16="http://schemas.microsoft.com/office/drawing/2014/main" id="{6E11AD21-7AF9-3A48-B0CC-9938FAF08110}"/>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bg1"/>
                </a:solidFill>
                <a:latin typeface="+mn-lt"/>
                <a:ea typeface="Avenir Book" charset="0"/>
                <a:cs typeface="Arial" panose="020B0604020202020204" pitchFamily="34" charset="0"/>
              </a:rPr>
              <a:pPr algn="ctr"/>
              <a:t>‹#›</a:t>
            </a:fld>
            <a:endParaRPr lang="en-US" sz="600">
              <a:solidFill>
                <a:schemeClr val="bg1"/>
              </a:solidFill>
              <a:latin typeface="+mn-lt"/>
              <a:ea typeface="Avenir Book" charset="0"/>
              <a:cs typeface="Arial" panose="020B0604020202020204" pitchFamily="34" charset="0"/>
            </a:endParaRPr>
          </a:p>
        </p:txBody>
      </p:sp>
      <p:grpSp>
        <p:nvGrpSpPr>
          <p:cNvPr id="12" name="Graphic 28">
            <a:extLst>
              <a:ext uri="{FF2B5EF4-FFF2-40B4-BE49-F238E27FC236}">
                <a16:creationId xmlns:a16="http://schemas.microsoft.com/office/drawing/2014/main" id="{52954413-E004-4534-AAEC-E872CBB01CB0}"/>
              </a:ext>
            </a:extLst>
          </p:cNvPr>
          <p:cNvGrpSpPr>
            <a:grpSpLocks noChangeAspect="1"/>
          </p:cNvGrpSpPr>
          <p:nvPr userDrawn="1"/>
        </p:nvGrpSpPr>
        <p:grpSpPr>
          <a:xfrm>
            <a:off x="384148" y="6197601"/>
            <a:ext cx="874891" cy="464232"/>
            <a:chOff x="3834550" y="2440725"/>
            <a:chExt cx="5419725" cy="2876550"/>
          </a:xfrm>
          <a:solidFill>
            <a:schemeClr val="bg1"/>
          </a:solidFill>
        </p:grpSpPr>
        <p:sp>
          <p:nvSpPr>
            <p:cNvPr id="13" name="Freeform: Shape 98">
              <a:extLst>
                <a:ext uri="{FF2B5EF4-FFF2-40B4-BE49-F238E27FC236}">
                  <a16:creationId xmlns:a16="http://schemas.microsoft.com/office/drawing/2014/main" id="{1FD511A8-A946-4535-BB03-02848766B7DB}"/>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grp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E14D7041-8B6A-4AD0-984A-5EE79F237B49}"/>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A4F3BE19-894B-499E-919E-A88F350B126D}"/>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grp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46EB6E6D-89E7-4083-963C-F5C603B2858A}"/>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grpFill/>
            <a:ln w="9525" cap="flat">
              <a:noFill/>
              <a:prstDash val="solid"/>
              <a:miter/>
            </a:ln>
          </p:spPr>
          <p:txBody>
            <a:bodyPr rtlCol="0" anchor="ctr"/>
            <a:lstStyle/>
            <a:p>
              <a:endParaRPr lang="en-US" sz="1800"/>
            </a:p>
          </p:txBody>
        </p:sp>
        <p:sp>
          <p:nvSpPr>
            <p:cNvPr id="17" name="Freeform: Shape 102">
              <a:extLst>
                <a:ext uri="{FF2B5EF4-FFF2-40B4-BE49-F238E27FC236}">
                  <a16:creationId xmlns:a16="http://schemas.microsoft.com/office/drawing/2014/main" id="{CCC9185A-1E11-4E0B-BAA1-137EAD3A2A3A}"/>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grp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5395501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_Slide_illustration5">
    <p:bg bwMode="gray">
      <p:bgPr>
        <a:solidFill>
          <a:srgbClr val="81B7A1"/>
        </a:solidFill>
        <a:effectLst/>
      </p:bgPr>
    </p:bg>
    <p:spTree>
      <p:nvGrpSpPr>
        <p:cNvPr id="1" name=""/>
        <p:cNvGrpSpPr/>
        <p:nvPr/>
      </p:nvGrpSpPr>
      <p:grpSpPr>
        <a:xfrm>
          <a:off x="0" y="0"/>
          <a:ext cx="0" cy="0"/>
          <a:chOff x="0" y="0"/>
          <a:chExt cx="0" cy="0"/>
        </a:xfrm>
      </p:grpSpPr>
      <p:pic>
        <p:nvPicPr>
          <p:cNvPr id="13" name="Picture 5">
            <a:extLst>
              <a:ext uri="{FF2B5EF4-FFF2-40B4-BE49-F238E27FC236}">
                <a16:creationId xmlns:a16="http://schemas.microsoft.com/office/drawing/2014/main" id="{A878EC7F-1241-4859-B570-1CE91FA1722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178002"/>
            <a:ext cx="12191995" cy="6679999"/>
          </a:xfrm>
          <a:prstGeom prst="rect">
            <a:avLst/>
          </a:prstGeom>
        </p:spPr>
      </p:pic>
      <p:sp>
        <p:nvSpPr>
          <p:cNvPr id="7" name="Title 1"/>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8" name="Text Placeholder 2"/>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15" name="Footer Placeholder 4">
            <a:extLst>
              <a:ext uri="{FF2B5EF4-FFF2-40B4-BE49-F238E27FC236}">
                <a16:creationId xmlns:a16="http://schemas.microsoft.com/office/drawing/2014/main" id="{1BD073D8-8C30-4008-8365-BF26BFBDBE1A}"/>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solidFill>
                <a:latin typeface="+mn-lt"/>
                <a:ea typeface="Avenir Book" charset="0"/>
                <a:cs typeface="Arial" panose="020B0604020202020204" pitchFamily="34" charset="0"/>
              </a:rPr>
              <a:pPr algn="ctr"/>
              <a:t>‹#›</a:t>
            </a:fld>
            <a:endParaRPr lang="en-US" sz="600">
              <a:solidFill>
                <a:schemeClr val="tx1"/>
              </a:solidFill>
              <a:latin typeface="+mn-lt"/>
              <a:ea typeface="Avenir Book" charset="0"/>
              <a:cs typeface="Arial" panose="020B0604020202020204" pitchFamily="34" charset="0"/>
            </a:endParaRPr>
          </a:p>
        </p:txBody>
      </p:sp>
      <p:sp>
        <p:nvSpPr>
          <p:cNvPr id="11" name="Rectangle 10">
            <a:extLst>
              <a:ext uri="{FF2B5EF4-FFF2-40B4-BE49-F238E27FC236}">
                <a16:creationId xmlns:a16="http://schemas.microsoft.com/office/drawing/2014/main" id="{DBCF2C44-0776-EF4B-92BB-A4F351C221FD}"/>
              </a:ext>
            </a:extLst>
          </p:cNvPr>
          <p:cNvSpPr/>
          <p:nvPr userDrawn="1"/>
        </p:nvSpPr>
        <p:spPr>
          <a:xfrm>
            <a:off x="489079" y="6296027"/>
            <a:ext cx="657396" cy="269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4" name="Graphic 28">
            <a:extLst>
              <a:ext uri="{FF2B5EF4-FFF2-40B4-BE49-F238E27FC236}">
                <a16:creationId xmlns:a16="http://schemas.microsoft.com/office/drawing/2014/main" id="{BFF4928E-B844-044F-B5A0-BADF8D3B31B5}"/>
              </a:ext>
            </a:extLst>
          </p:cNvPr>
          <p:cNvGrpSpPr>
            <a:grpSpLocks noChangeAspect="1"/>
          </p:cNvGrpSpPr>
          <p:nvPr userDrawn="1"/>
        </p:nvGrpSpPr>
        <p:grpSpPr bwMode="gray">
          <a:xfrm>
            <a:off x="384148" y="6197601"/>
            <a:ext cx="874891" cy="464232"/>
            <a:chOff x="3834550" y="2440725"/>
            <a:chExt cx="5419725" cy="2876550"/>
          </a:xfrm>
        </p:grpSpPr>
        <p:sp>
          <p:nvSpPr>
            <p:cNvPr id="25" name="Freeform: Shape 98">
              <a:extLst>
                <a:ext uri="{FF2B5EF4-FFF2-40B4-BE49-F238E27FC236}">
                  <a16:creationId xmlns:a16="http://schemas.microsoft.com/office/drawing/2014/main" id="{E77057C9-C634-2D4D-A239-091B9FF3B60A}"/>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26" name="Freeform: Shape 99">
              <a:extLst>
                <a:ext uri="{FF2B5EF4-FFF2-40B4-BE49-F238E27FC236}">
                  <a16:creationId xmlns:a16="http://schemas.microsoft.com/office/drawing/2014/main" id="{C5D84A08-A177-344B-8D1A-7121B79A97EE}"/>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27" name="Freeform: Shape 100">
              <a:extLst>
                <a:ext uri="{FF2B5EF4-FFF2-40B4-BE49-F238E27FC236}">
                  <a16:creationId xmlns:a16="http://schemas.microsoft.com/office/drawing/2014/main" id="{B6C676D8-3D53-FA4B-9CA1-D857C3E18EE2}"/>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28" name="Freeform: Shape 101">
              <a:extLst>
                <a:ext uri="{FF2B5EF4-FFF2-40B4-BE49-F238E27FC236}">
                  <a16:creationId xmlns:a16="http://schemas.microsoft.com/office/drawing/2014/main" id="{0FF49081-52FA-A940-84E3-C4D438291886}"/>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29" name="Freeform: Shape 102">
              <a:extLst>
                <a:ext uri="{FF2B5EF4-FFF2-40B4-BE49-F238E27FC236}">
                  <a16:creationId xmlns:a16="http://schemas.microsoft.com/office/drawing/2014/main" id="{BE85380F-860D-E445-B22F-198CB29659CC}"/>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2296360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_Slide_illustration6">
    <p:bg bwMode="gray">
      <p:bgPr>
        <a:solidFill>
          <a:srgbClr val="81B7A1"/>
        </a:solidFill>
        <a:effectLst/>
      </p:bgPr>
    </p:bg>
    <p:spTree>
      <p:nvGrpSpPr>
        <p:cNvPr id="1" name=""/>
        <p:cNvGrpSpPr/>
        <p:nvPr/>
      </p:nvGrpSpPr>
      <p:grpSpPr>
        <a:xfrm>
          <a:off x="0" y="0"/>
          <a:ext cx="0" cy="0"/>
          <a:chOff x="0" y="0"/>
          <a:chExt cx="0" cy="0"/>
        </a:xfrm>
      </p:grpSpPr>
      <p:pic>
        <p:nvPicPr>
          <p:cNvPr id="14" name="Picture 6">
            <a:extLst>
              <a:ext uri="{FF2B5EF4-FFF2-40B4-BE49-F238E27FC236}">
                <a16:creationId xmlns:a16="http://schemas.microsoft.com/office/drawing/2014/main" id="{E62CD4F3-4B19-4DC6-A334-1B6494D160D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99066" y="2"/>
            <a:ext cx="11892935" cy="6722861"/>
          </a:xfrm>
          <a:prstGeom prst="rect">
            <a:avLst/>
          </a:prstGeom>
        </p:spPr>
      </p:pic>
      <p:sp>
        <p:nvSpPr>
          <p:cNvPr id="15" name="Title 1">
            <a:extLst>
              <a:ext uri="{FF2B5EF4-FFF2-40B4-BE49-F238E27FC236}">
                <a16:creationId xmlns:a16="http://schemas.microsoft.com/office/drawing/2014/main" id="{013277C9-8AD2-4E8F-AFB1-FB09722A54F6}"/>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16" name="Text Placeholder 2">
            <a:extLst>
              <a:ext uri="{FF2B5EF4-FFF2-40B4-BE49-F238E27FC236}">
                <a16:creationId xmlns:a16="http://schemas.microsoft.com/office/drawing/2014/main" id="{4AF54DEF-26F3-4899-986F-86CDC967B0B9}"/>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17" name="Footer Placeholder 4">
            <a:extLst>
              <a:ext uri="{FF2B5EF4-FFF2-40B4-BE49-F238E27FC236}">
                <a16:creationId xmlns:a16="http://schemas.microsoft.com/office/drawing/2014/main" id="{6866F3E5-4146-4C0F-8D28-1CE9A5E555AE}"/>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solidFill>
                <a:latin typeface="+mn-lt"/>
                <a:ea typeface="Avenir Book" charset="0"/>
                <a:cs typeface="Arial" panose="020B0604020202020204" pitchFamily="34" charset="0"/>
              </a:rPr>
              <a:pPr algn="ctr"/>
              <a:t>‹#›</a:t>
            </a:fld>
            <a:endParaRPr lang="en-US" sz="600">
              <a:solidFill>
                <a:schemeClr val="tx1"/>
              </a:solidFill>
              <a:latin typeface="+mn-lt"/>
              <a:ea typeface="Avenir Book" charset="0"/>
              <a:cs typeface="Arial" panose="020B0604020202020204" pitchFamily="34" charset="0"/>
            </a:endParaRPr>
          </a:p>
        </p:txBody>
      </p:sp>
      <p:sp>
        <p:nvSpPr>
          <p:cNvPr id="11" name="Rectangle 10">
            <a:extLst>
              <a:ext uri="{FF2B5EF4-FFF2-40B4-BE49-F238E27FC236}">
                <a16:creationId xmlns:a16="http://schemas.microsoft.com/office/drawing/2014/main" id="{DBCF2C44-0776-EF4B-92BB-A4F351C221FD}"/>
              </a:ext>
            </a:extLst>
          </p:cNvPr>
          <p:cNvSpPr/>
          <p:nvPr userDrawn="1"/>
        </p:nvSpPr>
        <p:spPr>
          <a:xfrm>
            <a:off x="489079" y="6296027"/>
            <a:ext cx="657396" cy="269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4" name="Graphic 28">
            <a:extLst>
              <a:ext uri="{FF2B5EF4-FFF2-40B4-BE49-F238E27FC236}">
                <a16:creationId xmlns:a16="http://schemas.microsoft.com/office/drawing/2014/main" id="{BFF4928E-B844-044F-B5A0-BADF8D3B31B5}"/>
              </a:ext>
            </a:extLst>
          </p:cNvPr>
          <p:cNvGrpSpPr>
            <a:grpSpLocks noChangeAspect="1"/>
          </p:cNvGrpSpPr>
          <p:nvPr userDrawn="1"/>
        </p:nvGrpSpPr>
        <p:grpSpPr bwMode="gray">
          <a:xfrm>
            <a:off x="384148" y="6197601"/>
            <a:ext cx="874891" cy="464232"/>
            <a:chOff x="3834550" y="2440725"/>
            <a:chExt cx="5419725" cy="2876550"/>
          </a:xfrm>
        </p:grpSpPr>
        <p:sp>
          <p:nvSpPr>
            <p:cNvPr id="25" name="Freeform: Shape 98">
              <a:extLst>
                <a:ext uri="{FF2B5EF4-FFF2-40B4-BE49-F238E27FC236}">
                  <a16:creationId xmlns:a16="http://schemas.microsoft.com/office/drawing/2014/main" id="{E77057C9-C634-2D4D-A239-091B9FF3B60A}"/>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26" name="Freeform: Shape 99">
              <a:extLst>
                <a:ext uri="{FF2B5EF4-FFF2-40B4-BE49-F238E27FC236}">
                  <a16:creationId xmlns:a16="http://schemas.microsoft.com/office/drawing/2014/main" id="{C5D84A08-A177-344B-8D1A-7121B79A97EE}"/>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27" name="Freeform: Shape 100">
              <a:extLst>
                <a:ext uri="{FF2B5EF4-FFF2-40B4-BE49-F238E27FC236}">
                  <a16:creationId xmlns:a16="http://schemas.microsoft.com/office/drawing/2014/main" id="{B6C676D8-3D53-FA4B-9CA1-D857C3E18EE2}"/>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28" name="Freeform: Shape 101">
              <a:extLst>
                <a:ext uri="{FF2B5EF4-FFF2-40B4-BE49-F238E27FC236}">
                  <a16:creationId xmlns:a16="http://schemas.microsoft.com/office/drawing/2014/main" id="{0FF49081-52FA-A940-84E3-C4D438291886}"/>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29" name="Freeform: Shape 102">
              <a:extLst>
                <a:ext uri="{FF2B5EF4-FFF2-40B4-BE49-F238E27FC236}">
                  <a16:creationId xmlns:a16="http://schemas.microsoft.com/office/drawing/2014/main" id="{BE85380F-860D-E445-B22F-198CB29659CC}"/>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31251585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_Slide_illustration7">
    <p:bg bwMode="gray">
      <p:bgPr>
        <a:solidFill>
          <a:srgbClr val="81B7A1"/>
        </a:solidFill>
        <a:effectLst/>
      </p:bgPr>
    </p:bg>
    <p:spTree>
      <p:nvGrpSpPr>
        <p:cNvPr id="1" name=""/>
        <p:cNvGrpSpPr/>
        <p:nvPr/>
      </p:nvGrpSpPr>
      <p:grpSpPr>
        <a:xfrm>
          <a:off x="0" y="0"/>
          <a:ext cx="0" cy="0"/>
          <a:chOff x="0" y="0"/>
          <a:chExt cx="0" cy="0"/>
        </a:xfrm>
      </p:grpSpPr>
      <p:pic>
        <p:nvPicPr>
          <p:cNvPr id="12" name="Picture 7">
            <a:extLst>
              <a:ext uri="{FF2B5EF4-FFF2-40B4-BE49-F238E27FC236}">
                <a16:creationId xmlns:a16="http://schemas.microsoft.com/office/drawing/2014/main" id="{A174F8F9-9E38-4389-B4F0-75CCFD0BB79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 y="52394"/>
            <a:ext cx="12191996" cy="6805607"/>
          </a:xfrm>
          <a:prstGeom prst="rect">
            <a:avLst/>
          </a:prstGeom>
        </p:spPr>
      </p:pic>
      <p:sp>
        <p:nvSpPr>
          <p:cNvPr id="13" name="Title 1">
            <a:extLst>
              <a:ext uri="{FF2B5EF4-FFF2-40B4-BE49-F238E27FC236}">
                <a16:creationId xmlns:a16="http://schemas.microsoft.com/office/drawing/2014/main" id="{63DB669E-DE48-4459-B68D-8E160500C632}"/>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15" name="Text Placeholder 2">
            <a:extLst>
              <a:ext uri="{FF2B5EF4-FFF2-40B4-BE49-F238E27FC236}">
                <a16:creationId xmlns:a16="http://schemas.microsoft.com/office/drawing/2014/main" id="{257A6589-3507-492E-996F-F5F974762737}"/>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16" name="Footer Placeholder 4">
            <a:extLst>
              <a:ext uri="{FF2B5EF4-FFF2-40B4-BE49-F238E27FC236}">
                <a16:creationId xmlns:a16="http://schemas.microsoft.com/office/drawing/2014/main" id="{441CF6F7-2F4A-4A1E-AAE5-3C0475DA403B}"/>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solidFill>
                <a:latin typeface="+mn-lt"/>
                <a:ea typeface="Avenir Book" charset="0"/>
                <a:cs typeface="Arial" panose="020B0604020202020204" pitchFamily="34" charset="0"/>
              </a:rPr>
              <a:pPr algn="ctr"/>
              <a:t>‹#›</a:t>
            </a:fld>
            <a:endParaRPr lang="en-US" sz="600">
              <a:solidFill>
                <a:schemeClr val="tx1"/>
              </a:solidFill>
              <a:latin typeface="+mn-lt"/>
              <a:ea typeface="Avenir Book" charset="0"/>
              <a:cs typeface="Arial" panose="020B0604020202020204" pitchFamily="34" charset="0"/>
            </a:endParaRPr>
          </a:p>
        </p:txBody>
      </p:sp>
      <p:sp>
        <p:nvSpPr>
          <p:cNvPr id="11" name="Rectangle 10">
            <a:extLst>
              <a:ext uri="{FF2B5EF4-FFF2-40B4-BE49-F238E27FC236}">
                <a16:creationId xmlns:a16="http://schemas.microsoft.com/office/drawing/2014/main" id="{DBCF2C44-0776-EF4B-92BB-A4F351C221FD}"/>
              </a:ext>
            </a:extLst>
          </p:cNvPr>
          <p:cNvSpPr/>
          <p:nvPr userDrawn="1"/>
        </p:nvSpPr>
        <p:spPr>
          <a:xfrm>
            <a:off x="489079" y="6296027"/>
            <a:ext cx="657396" cy="269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4" name="Graphic 28">
            <a:extLst>
              <a:ext uri="{FF2B5EF4-FFF2-40B4-BE49-F238E27FC236}">
                <a16:creationId xmlns:a16="http://schemas.microsoft.com/office/drawing/2014/main" id="{BFF4928E-B844-044F-B5A0-BADF8D3B31B5}"/>
              </a:ext>
            </a:extLst>
          </p:cNvPr>
          <p:cNvGrpSpPr>
            <a:grpSpLocks noChangeAspect="1"/>
          </p:cNvGrpSpPr>
          <p:nvPr userDrawn="1"/>
        </p:nvGrpSpPr>
        <p:grpSpPr bwMode="gray">
          <a:xfrm>
            <a:off x="384148" y="6197601"/>
            <a:ext cx="874891" cy="464232"/>
            <a:chOff x="3834550" y="2440725"/>
            <a:chExt cx="5419725" cy="2876550"/>
          </a:xfrm>
        </p:grpSpPr>
        <p:sp>
          <p:nvSpPr>
            <p:cNvPr id="25" name="Freeform: Shape 98">
              <a:extLst>
                <a:ext uri="{FF2B5EF4-FFF2-40B4-BE49-F238E27FC236}">
                  <a16:creationId xmlns:a16="http://schemas.microsoft.com/office/drawing/2014/main" id="{E77057C9-C634-2D4D-A239-091B9FF3B60A}"/>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26" name="Freeform: Shape 99">
              <a:extLst>
                <a:ext uri="{FF2B5EF4-FFF2-40B4-BE49-F238E27FC236}">
                  <a16:creationId xmlns:a16="http://schemas.microsoft.com/office/drawing/2014/main" id="{C5D84A08-A177-344B-8D1A-7121B79A97EE}"/>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27" name="Freeform: Shape 100">
              <a:extLst>
                <a:ext uri="{FF2B5EF4-FFF2-40B4-BE49-F238E27FC236}">
                  <a16:creationId xmlns:a16="http://schemas.microsoft.com/office/drawing/2014/main" id="{B6C676D8-3D53-FA4B-9CA1-D857C3E18EE2}"/>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28" name="Freeform: Shape 101">
              <a:extLst>
                <a:ext uri="{FF2B5EF4-FFF2-40B4-BE49-F238E27FC236}">
                  <a16:creationId xmlns:a16="http://schemas.microsoft.com/office/drawing/2014/main" id="{0FF49081-52FA-A940-84E3-C4D438291886}"/>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29" name="Freeform: Shape 102">
              <a:extLst>
                <a:ext uri="{FF2B5EF4-FFF2-40B4-BE49-F238E27FC236}">
                  <a16:creationId xmlns:a16="http://schemas.microsoft.com/office/drawing/2014/main" id="{BE85380F-860D-E445-B22F-198CB29659CC}"/>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97880074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_Slide_illustration8">
    <p:bg bwMode="gray">
      <p:bgPr>
        <a:solidFill>
          <a:schemeClr val="accent1"/>
        </a:solidFill>
        <a:effectLst/>
      </p:bgPr>
    </p:bg>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906D349E-AEC5-46B1-9E48-8F0336B0766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33342"/>
            <a:ext cx="12106249" cy="6824660"/>
          </a:xfrm>
          <a:prstGeom prst="rect">
            <a:avLst/>
          </a:prstGeom>
        </p:spPr>
      </p:pic>
      <p:sp>
        <p:nvSpPr>
          <p:cNvPr id="13" name="Title 1">
            <a:extLst>
              <a:ext uri="{FF2B5EF4-FFF2-40B4-BE49-F238E27FC236}">
                <a16:creationId xmlns:a16="http://schemas.microsoft.com/office/drawing/2014/main" id="{2D53F51A-6E6A-417D-9A9F-C71373ABEA37}"/>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14" name="Text Placeholder 2">
            <a:extLst>
              <a:ext uri="{FF2B5EF4-FFF2-40B4-BE49-F238E27FC236}">
                <a16:creationId xmlns:a16="http://schemas.microsoft.com/office/drawing/2014/main" id="{FAD6BC9D-C5A4-4C90-8BD2-14887DC5D781}"/>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15" name="Footer Placeholder 4">
            <a:extLst>
              <a:ext uri="{FF2B5EF4-FFF2-40B4-BE49-F238E27FC236}">
                <a16:creationId xmlns:a16="http://schemas.microsoft.com/office/drawing/2014/main" id="{98A2B7F5-A875-4EAA-8CF5-88B733DE2529}"/>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solidFill>
                <a:latin typeface="+mn-lt"/>
                <a:ea typeface="Avenir Book" charset="0"/>
                <a:cs typeface="Arial" panose="020B0604020202020204" pitchFamily="34" charset="0"/>
              </a:rPr>
              <a:pPr algn="ctr"/>
              <a:t>‹#›</a:t>
            </a:fld>
            <a:endParaRPr lang="en-US" sz="600">
              <a:solidFill>
                <a:schemeClr val="tx1"/>
              </a:solidFill>
              <a:latin typeface="+mn-lt"/>
              <a:ea typeface="Avenir Book" charset="0"/>
              <a:cs typeface="Arial" panose="020B0604020202020204" pitchFamily="34" charset="0"/>
            </a:endParaRPr>
          </a:p>
        </p:txBody>
      </p:sp>
      <p:sp>
        <p:nvSpPr>
          <p:cNvPr id="11" name="Rectangle 10">
            <a:extLst>
              <a:ext uri="{FF2B5EF4-FFF2-40B4-BE49-F238E27FC236}">
                <a16:creationId xmlns:a16="http://schemas.microsoft.com/office/drawing/2014/main" id="{DBCF2C44-0776-EF4B-92BB-A4F351C221FD}"/>
              </a:ext>
            </a:extLst>
          </p:cNvPr>
          <p:cNvSpPr/>
          <p:nvPr userDrawn="1"/>
        </p:nvSpPr>
        <p:spPr>
          <a:xfrm>
            <a:off x="489079" y="6296027"/>
            <a:ext cx="657396" cy="269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4" name="Graphic 28">
            <a:extLst>
              <a:ext uri="{FF2B5EF4-FFF2-40B4-BE49-F238E27FC236}">
                <a16:creationId xmlns:a16="http://schemas.microsoft.com/office/drawing/2014/main" id="{BFF4928E-B844-044F-B5A0-BADF8D3B31B5}"/>
              </a:ext>
            </a:extLst>
          </p:cNvPr>
          <p:cNvGrpSpPr>
            <a:grpSpLocks noChangeAspect="1"/>
          </p:cNvGrpSpPr>
          <p:nvPr userDrawn="1"/>
        </p:nvGrpSpPr>
        <p:grpSpPr bwMode="gray">
          <a:xfrm>
            <a:off x="384148" y="6197601"/>
            <a:ext cx="874891" cy="464232"/>
            <a:chOff x="3834550" y="2440725"/>
            <a:chExt cx="5419725" cy="2876550"/>
          </a:xfrm>
        </p:grpSpPr>
        <p:sp>
          <p:nvSpPr>
            <p:cNvPr id="25" name="Freeform: Shape 98">
              <a:extLst>
                <a:ext uri="{FF2B5EF4-FFF2-40B4-BE49-F238E27FC236}">
                  <a16:creationId xmlns:a16="http://schemas.microsoft.com/office/drawing/2014/main" id="{E77057C9-C634-2D4D-A239-091B9FF3B60A}"/>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26" name="Freeform: Shape 99">
              <a:extLst>
                <a:ext uri="{FF2B5EF4-FFF2-40B4-BE49-F238E27FC236}">
                  <a16:creationId xmlns:a16="http://schemas.microsoft.com/office/drawing/2014/main" id="{C5D84A08-A177-344B-8D1A-7121B79A97EE}"/>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27" name="Freeform: Shape 100">
              <a:extLst>
                <a:ext uri="{FF2B5EF4-FFF2-40B4-BE49-F238E27FC236}">
                  <a16:creationId xmlns:a16="http://schemas.microsoft.com/office/drawing/2014/main" id="{B6C676D8-3D53-FA4B-9CA1-D857C3E18EE2}"/>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28" name="Freeform: Shape 101">
              <a:extLst>
                <a:ext uri="{FF2B5EF4-FFF2-40B4-BE49-F238E27FC236}">
                  <a16:creationId xmlns:a16="http://schemas.microsoft.com/office/drawing/2014/main" id="{0FF49081-52FA-A940-84E3-C4D438291886}"/>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29" name="Freeform: Shape 102">
              <a:extLst>
                <a:ext uri="{FF2B5EF4-FFF2-40B4-BE49-F238E27FC236}">
                  <a16:creationId xmlns:a16="http://schemas.microsoft.com/office/drawing/2014/main" id="{BE85380F-860D-E445-B22F-198CB29659CC}"/>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39467168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_Slide_illustration9">
    <p:bg bwMode="gray">
      <p:bgPr>
        <a:solidFill>
          <a:schemeClr val="accent2"/>
        </a:solidFill>
        <a:effectLst/>
      </p:bgPr>
    </p:bg>
    <p:spTree>
      <p:nvGrpSpPr>
        <p:cNvPr id="1" name=""/>
        <p:cNvGrpSpPr/>
        <p:nvPr/>
      </p:nvGrpSpPr>
      <p:grpSpPr>
        <a:xfrm>
          <a:off x="0" y="0"/>
          <a:ext cx="0" cy="0"/>
          <a:chOff x="0" y="0"/>
          <a:chExt cx="0" cy="0"/>
        </a:xfrm>
      </p:grpSpPr>
      <p:pic>
        <p:nvPicPr>
          <p:cNvPr id="19" name="Picture 9">
            <a:extLst>
              <a:ext uri="{FF2B5EF4-FFF2-40B4-BE49-F238E27FC236}">
                <a16:creationId xmlns:a16="http://schemas.microsoft.com/office/drawing/2014/main" id="{35B8625B-C2BE-4AE0-9A3F-79A105FA47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235"/>
          <a:stretch/>
        </p:blipFill>
        <p:spPr>
          <a:xfrm>
            <a:off x="0" y="-1"/>
            <a:ext cx="12006213" cy="6858001"/>
          </a:xfrm>
          <a:prstGeom prst="rect">
            <a:avLst/>
          </a:prstGeom>
        </p:spPr>
      </p:pic>
      <p:sp>
        <p:nvSpPr>
          <p:cNvPr id="20" name="Title 1">
            <a:extLst>
              <a:ext uri="{FF2B5EF4-FFF2-40B4-BE49-F238E27FC236}">
                <a16:creationId xmlns:a16="http://schemas.microsoft.com/office/drawing/2014/main" id="{D711C033-4B2E-431D-84E3-DD4528EF3A6D}"/>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21" name="Text Placeholder 2">
            <a:extLst>
              <a:ext uri="{FF2B5EF4-FFF2-40B4-BE49-F238E27FC236}">
                <a16:creationId xmlns:a16="http://schemas.microsoft.com/office/drawing/2014/main" id="{FAECEF30-6ADC-47AA-B272-44C840917281}"/>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22" name="Footer Placeholder 4">
            <a:extLst>
              <a:ext uri="{FF2B5EF4-FFF2-40B4-BE49-F238E27FC236}">
                <a16:creationId xmlns:a16="http://schemas.microsoft.com/office/drawing/2014/main" id="{32A9C223-F15C-4060-94BC-59E23EEDC377}"/>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solidFill>
                <a:latin typeface="+mn-lt"/>
                <a:ea typeface="Avenir Book" charset="0"/>
                <a:cs typeface="Arial" panose="020B0604020202020204" pitchFamily="34" charset="0"/>
              </a:rPr>
              <a:pPr algn="ctr"/>
              <a:t>‹#›</a:t>
            </a:fld>
            <a:endParaRPr lang="en-US" sz="600">
              <a:solidFill>
                <a:schemeClr val="tx1"/>
              </a:solidFill>
              <a:latin typeface="+mn-lt"/>
              <a:ea typeface="Avenir Book" charset="0"/>
              <a:cs typeface="Arial" panose="020B0604020202020204" pitchFamily="34" charset="0"/>
            </a:endParaRPr>
          </a:p>
        </p:txBody>
      </p:sp>
      <p:sp>
        <p:nvSpPr>
          <p:cNvPr id="11" name="Rectangle 10">
            <a:extLst>
              <a:ext uri="{FF2B5EF4-FFF2-40B4-BE49-F238E27FC236}">
                <a16:creationId xmlns:a16="http://schemas.microsoft.com/office/drawing/2014/main" id="{9495E09A-0B96-2049-8BC8-ED5A94A5EA22}"/>
              </a:ext>
            </a:extLst>
          </p:cNvPr>
          <p:cNvSpPr/>
          <p:nvPr userDrawn="1"/>
        </p:nvSpPr>
        <p:spPr bwMode="gray">
          <a:xfrm>
            <a:off x="489079" y="6296027"/>
            <a:ext cx="657396" cy="269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aphic 28">
            <a:extLst>
              <a:ext uri="{FF2B5EF4-FFF2-40B4-BE49-F238E27FC236}">
                <a16:creationId xmlns:a16="http://schemas.microsoft.com/office/drawing/2014/main" id="{DC7AFBDB-9035-4DB5-9969-E2EA58F91401}"/>
              </a:ext>
            </a:extLst>
          </p:cNvPr>
          <p:cNvGrpSpPr>
            <a:grpSpLocks noChangeAspect="1"/>
          </p:cNvGrpSpPr>
          <p:nvPr userDrawn="1"/>
        </p:nvGrpSpPr>
        <p:grpSpPr bwMode="gray">
          <a:xfrm>
            <a:off x="384148" y="6197601"/>
            <a:ext cx="874891" cy="464232"/>
            <a:chOff x="3834550" y="2440725"/>
            <a:chExt cx="5419725" cy="2876550"/>
          </a:xfrm>
        </p:grpSpPr>
        <p:sp>
          <p:nvSpPr>
            <p:cNvPr id="13" name="Freeform: Shape 98">
              <a:extLst>
                <a:ext uri="{FF2B5EF4-FFF2-40B4-BE49-F238E27FC236}">
                  <a16:creationId xmlns:a16="http://schemas.microsoft.com/office/drawing/2014/main" id="{D732A15D-6EBC-4F7C-81BA-5BF5FF9F0DD2}"/>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79D536FC-4EEC-46DA-8245-1B8A7CB0A7BD}"/>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8271E35E-25E5-4BBC-86C6-5FADCD9F6FEA}"/>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52BF3C1C-6D1A-4CEB-B3EA-EFAAE0BA116D}"/>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17" name="Freeform: Shape 102">
              <a:extLst>
                <a:ext uri="{FF2B5EF4-FFF2-40B4-BE49-F238E27FC236}">
                  <a16:creationId xmlns:a16="http://schemas.microsoft.com/office/drawing/2014/main" id="{21B7056B-E761-4747-A2C7-945DBFA5C856}"/>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9151662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_Slide_illustration10">
    <p:bg bwMode="gray">
      <p:bgPr>
        <a:solidFill>
          <a:schemeClr val="accent2"/>
        </a:solidFill>
        <a:effectLst/>
      </p:bgPr>
    </p:bg>
    <p:spTree>
      <p:nvGrpSpPr>
        <p:cNvPr id="1" name=""/>
        <p:cNvGrpSpPr/>
        <p:nvPr/>
      </p:nvGrpSpPr>
      <p:grpSpPr>
        <a:xfrm>
          <a:off x="0" y="0"/>
          <a:ext cx="0" cy="0"/>
          <a:chOff x="0" y="0"/>
          <a:chExt cx="0" cy="0"/>
        </a:xfrm>
      </p:grpSpPr>
      <p:pic>
        <p:nvPicPr>
          <p:cNvPr id="20" name="Picture 10">
            <a:extLst>
              <a:ext uri="{FF2B5EF4-FFF2-40B4-BE49-F238E27FC236}">
                <a16:creationId xmlns:a16="http://schemas.microsoft.com/office/drawing/2014/main" id="{B0A9020F-97ED-41A2-8BD1-9040AAC6D5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 y="0"/>
            <a:ext cx="12191999" cy="6147571"/>
          </a:xfrm>
          <a:prstGeom prst="rect">
            <a:avLst/>
          </a:prstGeom>
        </p:spPr>
      </p:pic>
      <p:sp>
        <p:nvSpPr>
          <p:cNvPr id="2" name="Rectangle 1">
            <a:extLst>
              <a:ext uri="{FF2B5EF4-FFF2-40B4-BE49-F238E27FC236}">
                <a16:creationId xmlns:a16="http://schemas.microsoft.com/office/drawing/2014/main" id="{4F9E7D58-3CC0-410B-878D-2264930ED5ED}"/>
              </a:ext>
            </a:extLst>
          </p:cNvPr>
          <p:cNvSpPr/>
          <p:nvPr userDrawn="1"/>
        </p:nvSpPr>
        <p:spPr>
          <a:xfrm>
            <a:off x="2" y="6068364"/>
            <a:ext cx="12191999" cy="789637"/>
          </a:xfrm>
          <a:prstGeom prst="rect">
            <a:avLst/>
          </a:prstGeom>
          <a:solidFill>
            <a:srgbClr val="85B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itle 1">
            <a:extLst>
              <a:ext uri="{FF2B5EF4-FFF2-40B4-BE49-F238E27FC236}">
                <a16:creationId xmlns:a16="http://schemas.microsoft.com/office/drawing/2014/main" id="{AE95C8ED-EB43-4DB9-A793-CE62C243CAB3}"/>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22" name="Text Placeholder 2">
            <a:extLst>
              <a:ext uri="{FF2B5EF4-FFF2-40B4-BE49-F238E27FC236}">
                <a16:creationId xmlns:a16="http://schemas.microsoft.com/office/drawing/2014/main" id="{50B54C1C-F19D-4F7F-AD84-E9F81F37F7EA}"/>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23" name="Footer Placeholder 4">
            <a:extLst>
              <a:ext uri="{FF2B5EF4-FFF2-40B4-BE49-F238E27FC236}">
                <a16:creationId xmlns:a16="http://schemas.microsoft.com/office/drawing/2014/main" id="{D965DA33-C01C-4781-92CF-622BD4D0C3CC}"/>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solidFill>
                <a:latin typeface="+mn-lt"/>
                <a:ea typeface="Avenir Book" charset="0"/>
                <a:cs typeface="Arial" panose="020B0604020202020204" pitchFamily="34" charset="0"/>
              </a:rPr>
              <a:pPr algn="ctr"/>
              <a:t>‹#›</a:t>
            </a:fld>
            <a:endParaRPr lang="en-US" sz="600">
              <a:solidFill>
                <a:schemeClr val="tx1"/>
              </a:solidFill>
              <a:latin typeface="+mn-lt"/>
              <a:ea typeface="Avenir Book" charset="0"/>
              <a:cs typeface="Arial" panose="020B0604020202020204" pitchFamily="34" charset="0"/>
            </a:endParaRPr>
          </a:p>
        </p:txBody>
      </p:sp>
      <p:grpSp>
        <p:nvGrpSpPr>
          <p:cNvPr id="12" name="Graphic 28">
            <a:extLst>
              <a:ext uri="{FF2B5EF4-FFF2-40B4-BE49-F238E27FC236}">
                <a16:creationId xmlns:a16="http://schemas.microsoft.com/office/drawing/2014/main" id="{DC7AFBDB-9035-4DB5-9969-E2EA58F91401}"/>
              </a:ext>
            </a:extLst>
          </p:cNvPr>
          <p:cNvGrpSpPr>
            <a:grpSpLocks noChangeAspect="1"/>
          </p:cNvGrpSpPr>
          <p:nvPr userDrawn="1"/>
        </p:nvGrpSpPr>
        <p:grpSpPr bwMode="gray">
          <a:xfrm>
            <a:off x="384148" y="6197601"/>
            <a:ext cx="874891" cy="464232"/>
            <a:chOff x="3834550" y="2440725"/>
            <a:chExt cx="5419725" cy="2876550"/>
          </a:xfrm>
        </p:grpSpPr>
        <p:sp>
          <p:nvSpPr>
            <p:cNvPr id="13" name="Freeform: Shape 98">
              <a:extLst>
                <a:ext uri="{FF2B5EF4-FFF2-40B4-BE49-F238E27FC236}">
                  <a16:creationId xmlns:a16="http://schemas.microsoft.com/office/drawing/2014/main" id="{D732A15D-6EBC-4F7C-81BA-5BF5FF9F0DD2}"/>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79D536FC-4EEC-46DA-8245-1B8A7CB0A7BD}"/>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8271E35E-25E5-4BBC-86C6-5FADCD9F6FEA}"/>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52BF3C1C-6D1A-4CEB-B3EA-EFAAE0BA116D}"/>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17" name="Freeform: Shape 102">
              <a:extLst>
                <a:ext uri="{FF2B5EF4-FFF2-40B4-BE49-F238E27FC236}">
                  <a16:creationId xmlns:a16="http://schemas.microsoft.com/office/drawing/2014/main" id="{21B7056B-E761-4747-A2C7-945DBFA5C856}"/>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414706824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_Slide_illustration11">
    <p:bg bwMode="gray">
      <p:bgPr>
        <a:solidFill>
          <a:srgbClr val="67A1AF"/>
        </a:solidFill>
        <a:effectLst/>
      </p:bgPr>
    </p:bg>
    <p:spTree>
      <p:nvGrpSpPr>
        <p:cNvPr id="1" name=""/>
        <p:cNvGrpSpPr/>
        <p:nvPr/>
      </p:nvGrpSpPr>
      <p:grpSpPr>
        <a:xfrm>
          <a:off x="0" y="0"/>
          <a:ext cx="0" cy="0"/>
          <a:chOff x="0" y="0"/>
          <a:chExt cx="0" cy="0"/>
        </a:xfrm>
      </p:grpSpPr>
      <p:pic>
        <p:nvPicPr>
          <p:cNvPr id="19" name="Picture 11">
            <a:extLst>
              <a:ext uri="{FF2B5EF4-FFF2-40B4-BE49-F238E27FC236}">
                <a16:creationId xmlns:a16="http://schemas.microsoft.com/office/drawing/2014/main" id="{85D9E758-7D32-4275-B63F-AAEC4FCFFD4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44539" y="171451"/>
            <a:ext cx="11702920" cy="6401839"/>
          </a:xfrm>
          <a:prstGeom prst="rect">
            <a:avLst/>
          </a:prstGeom>
        </p:spPr>
      </p:pic>
      <p:sp>
        <p:nvSpPr>
          <p:cNvPr id="20" name="Title 1">
            <a:extLst>
              <a:ext uri="{FF2B5EF4-FFF2-40B4-BE49-F238E27FC236}">
                <a16:creationId xmlns:a16="http://schemas.microsoft.com/office/drawing/2014/main" id="{BB1245D4-71F6-4D39-8C37-CE9A48183F07}"/>
              </a:ext>
            </a:extLst>
          </p:cNvPr>
          <p:cNvSpPr>
            <a:spLocks noGrp="1"/>
          </p:cNvSpPr>
          <p:nvPr>
            <p:ph type="ctrTitle" hasCustomPrompt="1"/>
          </p:nvPr>
        </p:nvSpPr>
        <p:spPr bwMode="gray">
          <a:xfrm>
            <a:off x="420141" y="2005012"/>
            <a:ext cx="5244379" cy="1336387"/>
          </a:xfrm>
        </p:spPr>
        <p:txBody>
          <a:bodyPr/>
          <a:lstStyle>
            <a:lvl1pPr algn="l" defTabSz="457006" rtl="0" eaLnBrk="1" latinLnBrk="0" hangingPunct="1">
              <a:lnSpc>
                <a:spcPct val="90000"/>
              </a:lnSpc>
              <a:spcBef>
                <a:spcPts val="0"/>
              </a:spcBef>
              <a:buNone/>
              <a:defRPr lang="en-US" sz="3600" b="1" kern="1200" normalizeH="0" baseline="0" dirty="0">
                <a:solidFill>
                  <a:srgbClr val="F7F7F7"/>
                </a:solidFill>
                <a:latin typeface="+mj-lt"/>
                <a:ea typeface="Gilroy" panose="00000500000000000000" pitchFamily="50" charset="0"/>
                <a:cs typeface="Gilroy" panose="00000500000000000000" pitchFamily="50" charset="0"/>
              </a:defRPr>
            </a:lvl1pPr>
          </a:lstStyle>
          <a:p>
            <a:r>
              <a:rPr lang="en-US"/>
              <a:t>Click to edit slide title style</a:t>
            </a:r>
          </a:p>
        </p:txBody>
      </p:sp>
      <p:sp>
        <p:nvSpPr>
          <p:cNvPr id="21" name="Text Placeholder 2">
            <a:extLst>
              <a:ext uri="{FF2B5EF4-FFF2-40B4-BE49-F238E27FC236}">
                <a16:creationId xmlns:a16="http://schemas.microsoft.com/office/drawing/2014/main" id="{2ECD062F-E21A-4BA1-B3EF-61BC2354FD2F}"/>
              </a:ext>
            </a:extLst>
          </p:cNvPr>
          <p:cNvSpPr>
            <a:spLocks noGrp="1"/>
          </p:cNvSpPr>
          <p:nvPr>
            <p:ph type="body" sz="quarter" idx="10" hasCustomPrompt="1"/>
          </p:nvPr>
        </p:nvSpPr>
        <p:spPr>
          <a:xfrm>
            <a:off x="434453" y="3434011"/>
            <a:ext cx="5230068" cy="789637"/>
          </a:xfrm>
        </p:spPr>
        <p:txBody>
          <a:bodyPr/>
          <a:lstStyle>
            <a:lvl1pPr marL="0" indent="0">
              <a:lnSpc>
                <a:spcPct val="90000"/>
              </a:lnSpc>
              <a:spcBef>
                <a:spcPts val="600"/>
              </a:spcBef>
              <a:buFont typeface="Arial" panose="020B0604020202020204" pitchFamily="34" charset="0"/>
              <a:buNone/>
              <a:defRPr sz="2000" b="0">
                <a:solidFill>
                  <a:srgbClr val="F7F7F7"/>
                </a:solidFill>
                <a:latin typeface="+mj-lt"/>
                <a:ea typeface="Gilroy" panose="00000500000000000000" pitchFamily="50" charset="0"/>
                <a:cs typeface="Gilroy" panose="00000500000000000000" pitchFamily="50" charset="0"/>
              </a:defRPr>
            </a:lvl1pPr>
            <a:lvl2pPr marL="231677" indent="0">
              <a:buNone/>
              <a:defRPr/>
            </a:lvl2pPr>
            <a:lvl3pPr marL="569671" indent="0">
              <a:buNone/>
              <a:defRPr/>
            </a:lvl3pPr>
            <a:lvl4pPr marL="853712" indent="0">
              <a:buNone/>
              <a:defRPr/>
            </a:lvl4pPr>
            <a:lvl5pPr marL="1145689" indent="0">
              <a:buNone/>
              <a:defRPr/>
            </a:lvl5pPr>
          </a:lstStyle>
          <a:p>
            <a:pPr lvl="0"/>
            <a:r>
              <a:rPr lang="en-US"/>
              <a:t>Click to edit subtitle master text styles</a:t>
            </a:r>
          </a:p>
        </p:txBody>
      </p:sp>
      <p:sp>
        <p:nvSpPr>
          <p:cNvPr id="22" name="Footer Placeholder 4">
            <a:extLst>
              <a:ext uri="{FF2B5EF4-FFF2-40B4-BE49-F238E27FC236}">
                <a16:creationId xmlns:a16="http://schemas.microsoft.com/office/drawing/2014/main" id="{41CE7841-38D1-4958-8BB3-5B55DD979EB7}"/>
              </a:ext>
            </a:extLst>
          </p:cNvPr>
          <p:cNvSpPr txBox="1">
            <a:spLocks/>
          </p:cNvSpPr>
          <p:nvPr userDrawn="1"/>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solidFill>
                <a:latin typeface="+mn-lt"/>
                <a:ea typeface="Avenir Book" charset="0"/>
                <a:cs typeface="Arial" panose="020B0604020202020204" pitchFamily="34" charset="0"/>
              </a:rPr>
              <a:pPr algn="ctr"/>
              <a:t>‹#›</a:t>
            </a:fld>
            <a:endParaRPr lang="en-US" sz="600">
              <a:solidFill>
                <a:schemeClr val="tx1"/>
              </a:solidFill>
              <a:latin typeface="+mn-lt"/>
              <a:ea typeface="Avenir Book" charset="0"/>
              <a:cs typeface="Arial" panose="020B0604020202020204" pitchFamily="34" charset="0"/>
            </a:endParaRPr>
          </a:p>
        </p:txBody>
      </p:sp>
      <p:sp>
        <p:nvSpPr>
          <p:cNvPr id="11" name="Rectangle 10">
            <a:extLst>
              <a:ext uri="{FF2B5EF4-FFF2-40B4-BE49-F238E27FC236}">
                <a16:creationId xmlns:a16="http://schemas.microsoft.com/office/drawing/2014/main" id="{9495E09A-0B96-2049-8BC8-ED5A94A5EA22}"/>
              </a:ext>
            </a:extLst>
          </p:cNvPr>
          <p:cNvSpPr/>
          <p:nvPr userDrawn="1"/>
        </p:nvSpPr>
        <p:spPr bwMode="gray">
          <a:xfrm>
            <a:off x="489079" y="6296027"/>
            <a:ext cx="657396" cy="269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aphic 28">
            <a:extLst>
              <a:ext uri="{FF2B5EF4-FFF2-40B4-BE49-F238E27FC236}">
                <a16:creationId xmlns:a16="http://schemas.microsoft.com/office/drawing/2014/main" id="{DC7AFBDB-9035-4DB5-9969-E2EA58F91401}"/>
              </a:ext>
            </a:extLst>
          </p:cNvPr>
          <p:cNvGrpSpPr>
            <a:grpSpLocks noChangeAspect="1"/>
          </p:cNvGrpSpPr>
          <p:nvPr userDrawn="1"/>
        </p:nvGrpSpPr>
        <p:grpSpPr bwMode="gray">
          <a:xfrm>
            <a:off x="384148" y="6197601"/>
            <a:ext cx="874891" cy="464232"/>
            <a:chOff x="3834550" y="2440725"/>
            <a:chExt cx="5419725" cy="2876550"/>
          </a:xfrm>
        </p:grpSpPr>
        <p:sp>
          <p:nvSpPr>
            <p:cNvPr id="13" name="Freeform: Shape 98">
              <a:extLst>
                <a:ext uri="{FF2B5EF4-FFF2-40B4-BE49-F238E27FC236}">
                  <a16:creationId xmlns:a16="http://schemas.microsoft.com/office/drawing/2014/main" id="{D732A15D-6EBC-4F7C-81BA-5BF5FF9F0DD2}"/>
                </a:ext>
              </a:extLst>
            </p:cNvPr>
            <p:cNvSpPr/>
            <p:nvPr/>
          </p:nvSpPr>
          <p:spPr bwMode="gray">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79D536FC-4EEC-46DA-8245-1B8A7CB0A7BD}"/>
                </a:ext>
              </a:extLst>
            </p:cNvPr>
            <p:cNvSpPr/>
            <p:nvPr/>
          </p:nvSpPr>
          <p:spPr bwMode="gray">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bg1"/>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8271E35E-25E5-4BBC-86C6-5FADCD9F6FEA}"/>
                </a:ext>
              </a:extLst>
            </p:cNvPr>
            <p:cNvSpPr/>
            <p:nvPr/>
          </p:nvSpPr>
          <p:spPr bwMode="gray">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52BF3C1C-6D1A-4CEB-B3EA-EFAAE0BA116D}"/>
                </a:ext>
              </a:extLst>
            </p:cNvPr>
            <p:cNvSpPr/>
            <p:nvPr/>
          </p:nvSpPr>
          <p:spPr bwMode="gray">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17" name="Freeform: Shape 102">
              <a:extLst>
                <a:ext uri="{FF2B5EF4-FFF2-40B4-BE49-F238E27FC236}">
                  <a16:creationId xmlns:a16="http://schemas.microsoft.com/office/drawing/2014/main" id="{21B7056B-E761-4747-A2C7-945DBFA5C856}"/>
                </a:ext>
              </a:extLst>
            </p:cNvPr>
            <p:cNvSpPr/>
            <p:nvPr/>
          </p:nvSpPr>
          <p:spPr bwMode="gray">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63035976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9416253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ABEF-B17C-4088-A52B-E42858B8D5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C471132-059B-4D3C-B967-37A3C5954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46861-C4F8-4DDF-B825-041FA42CD22E}"/>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5" name="Footer Placeholder 4">
            <a:extLst>
              <a:ext uri="{FF2B5EF4-FFF2-40B4-BE49-F238E27FC236}">
                <a16:creationId xmlns:a16="http://schemas.microsoft.com/office/drawing/2014/main" id="{AA60329B-9BEA-4D2B-8FD1-0ACCF8ADD39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A2AE6B-8864-4067-9842-201D0882A31E}"/>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3358013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vert="horz" lIns="91440" tIns="0" rIns="91440" bIns="0" rtlCol="0" anchor="b" anchorCtr="0">
            <a:noAutofit/>
          </a:bodyPr>
          <a:lstStyle>
            <a:lvl1pPr>
              <a:defRPr lang="en-US" dirty="0"/>
            </a:lvl1pPr>
          </a:lstStyle>
          <a:p>
            <a:pPr lvl="0"/>
            <a:r>
              <a:rPr lang="en-US"/>
              <a:t>Click to edit master title style</a:t>
            </a:r>
          </a:p>
        </p:txBody>
      </p:sp>
      <p:sp>
        <p:nvSpPr>
          <p:cNvPr id="3" name="Content Placeholder 2"/>
          <p:cNvSpPr>
            <a:spLocks noGrp="1"/>
          </p:cNvSpPr>
          <p:nvPr>
            <p:ph idx="1" hasCustomPrompt="1"/>
          </p:nvPr>
        </p:nvSpPr>
        <p:spPr bwMode="gray">
          <a:xfrm>
            <a:off x="427968" y="1636776"/>
            <a:ext cx="11213464" cy="4535424"/>
          </a:xfrm>
        </p:spPr>
        <p:txBody>
          <a:bodyPr vert="horz" lIns="91440" tIns="45720" rIns="91440" bIns="45720" rtlCol="0">
            <a:noAutofit/>
          </a:bodyPr>
          <a:lstStyle>
            <a:lvl1pPr>
              <a:defRPr lang="en-US" smtClean="0"/>
            </a:lvl1pPr>
            <a:lvl2pPr>
              <a:defRPr lang="en-US" sz="1600"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88403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7969" y="1636595"/>
            <a:ext cx="11213464" cy="4535424"/>
          </a:xfrm>
        </p:spPr>
        <p:txBody>
          <a:bodyPr vert="horz" lIns="91440" tIns="45720" rIns="91440" bIns="45720" rtlCol="0">
            <a:noAutofit/>
          </a:bodyPr>
          <a:lstStyle>
            <a:lvl1pPr>
              <a:defRPr lang="en-US" smtClean="0"/>
            </a:lvl1pPr>
            <a:lvl2pPr>
              <a:defRPr lang="en-US" sz="1600"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p:txBody>
      </p:sp>
      <p:sp>
        <p:nvSpPr>
          <p:cNvPr id="7" name="Text Placeholder 8"/>
          <p:cNvSpPr>
            <a:spLocks noGrp="1"/>
          </p:cNvSpPr>
          <p:nvPr>
            <p:ph type="body" sz="quarter" idx="13" hasCustomPrompt="1"/>
          </p:nvPr>
        </p:nvSpPr>
        <p:spPr>
          <a:xfrm>
            <a:off x="441347" y="1033334"/>
            <a:ext cx="11210160" cy="446087"/>
          </a:xfrm>
        </p:spPr>
        <p:txBody>
          <a:bodyPr>
            <a:noAutofit/>
          </a:bodyPr>
          <a:lstStyle>
            <a:lvl1pPr marL="0" indent="0">
              <a:buNone/>
              <a:defRPr sz="2000" b="0">
                <a:solidFill>
                  <a:schemeClr val="tx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4" name="Title 3"/>
          <p:cNvSpPr>
            <a:spLocks noGrp="1"/>
          </p:cNvSpPr>
          <p:nvPr>
            <p:ph type="title" hasCustomPrompt="1"/>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6806348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with Subtitle/Header">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a:t>Click to edit master title style</a:t>
            </a:r>
          </a:p>
        </p:txBody>
      </p:sp>
      <p:sp>
        <p:nvSpPr>
          <p:cNvPr id="6" name="Content Placeholder 5"/>
          <p:cNvSpPr>
            <a:spLocks noGrp="1"/>
          </p:cNvSpPr>
          <p:nvPr>
            <p:ph sz="quarter" idx="10" hasCustomPrompt="1"/>
          </p:nvPr>
        </p:nvSpPr>
        <p:spPr>
          <a:xfrm>
            <a:off x="427971" y="1636776"/>
            <a:ext cx="11213464" cy="4535424"/>
          </a:xfrm>
        </p:spPr>
        <p:txBody>
          <a:bodyPr/>
          <a:lstStyle>
            <a:lvl1pPr marL="0" indent="0">
              <a:buNone/>
              <a:defRPr b="1">
                <a:latin typeface="+mj-lt"/>
              </a:defRPr>
            </a:lvl1pPr>
            <a:lvl2pPr marL="228594" indent="-228594">
              <a:spcBef>
                <a:spcPts val="1200"/>
              </a:spcBef>
              <a:buFont typeface="Arial" panose="020B0604020202020204" pitchFamily="34" charset="0"/>
              <a:buChar char="•"/>
              <a:defRPr sz="2000">
                <a:latin typeface="+mn-lt"/>
              </a:defRPr>
            </a:lvl2pPr>
            <a:lvl3pPr marL="400041" indent="-171446">
              <a:buClr>
                <a:schemeClr val="tx1"/>
              </a:buClr>
              <a:buFont typeface="Avenir Book" panose="02000503020000020003" pitchFamily="2" charset="0"/>
              <a:buChar char="–"/>
              <a:defRPr sz="1600">
                <a:latin typeface="+mn-lt"/>
              </a:defRPr>
            </a:lvl3pPr>
            <a:lvl4pPr>
              <a:defRPr>
                <a:latin typeface="+mn-lt"/>
              </a:defRPr>
            </a:lvl4pPr>
            <a:lvl5pPr marL="1145687" indent="0">
              <a:buNone/>
              <a:defRPr/>
            </a:lvl5pPr>
          </a:lstStyle>
          <a:p>
            <a:pPr lvl="0"/>
            <a:r>
              <a:rPr lang="en-US"/>
              <a:t>Click to edit master text styles</a:t>
            </a:r>
          </a:p>
          <a:p>
            <a:pPr lvl="1"/>
            <a:r>
              <a:rPr lang="en-US"/>
              <a:t>First level</a:t>
            </a:r>
          </a:p>
          <a:p>
            <a:pPr lvl="2"/>
            <a:r>
              <a:rPr lang="en-US"/>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9028" y="1033272"/>
            <a:ext cx="11212481"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rgbClr val="F7F7F7"/>
              </a:buClr>
              <a:buFont typeface="Arial"/>
              <a:buNone/>
            </a:pPr>
            <a:r>
              <a:rPr lang="en-US"/>
              <a:t>Edit master text styles</a:t>
            </a:r>
          </a:p>
        </p:txBody>
      </p:sp>
    </p:spTree>
    <p:extLst>
      <p:ext uri="{BB962C8B-B14F-4D97-AF65-F5344CB8AC3E}">
        <p14:creationId xmlns:p14="http://schemas.microsoft.com/office/powerpoint/2010/main" val="25464970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a:t>Click to edit master title style</a:t>
            </a:r>
          </a:p>
        </p:txBody>
      </p:sp>
    </p:spTree>
    <p:extLst>
      <p:ext uri="{BB962C8B-B14F-4D97-AF65-F5344CB8AC3E}">
        <p14:creationId xmlns:p14="http://schemas.microsoft.com/office/powerpoint/2010/main" val="3872394614"/>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439026" y="1033272"/>
            <a:ext cx="11210161" cy="448056"/>
          </a:xfrm>
        </p:spPr>
        <p:txBody>
          <a:bodyPr>
            <a:noAutofit/>
          </a:bodyPr>
          <a:lstStyle>
            <a:lvl1pPr marL="0" indent="0">
              <a:buNone/>
              <a:defRPr sz="2000" b="0">
                <a:solidFill>
                  <a:schemeClr val="tx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4" name="Title 3"/>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7260476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6_Conversations">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a:t>Click to edit master title style</a:t>
            </a:r>
          </a:p>
        </p:txBody>
      </p:sp>
      <p:sp>
        <p:nvSpPr>
          <p:cNvPr id="3" name="Rectangle 2">
            <a:extLst>
              <a:ext uri="{FF2B5EF4-FFF2-40B4-BE49-F238E27FC236}">
                <a16:creationId xmlns:a16="http://schemas.microsoft.com/office/drawing/2014/main" id="{7282D271-2703-4E72-93C5-BDA874D7003E}"/>
              </a:ext>
            </a:extLst>
          </p:cNvPr>
          <p:cNvSpPr/>
          <p:nvPr userDrawn="1"/>
        </p:nvSpPr>
        <p:spPr>
          <a:xfrm>
            <a:off x="1" y="6172289"/>
            <a:ext cx="12192000" cy="685713"/>
          </a:xfrm>
          <a:prstGeom prst="rect">
            <a:avLst/>
          </a:prstGeom>
          <a:solidFill>
            <a:srgbClr val="293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a:extLst>
              <a:ext uri="{FF2B5EF4-FFF2-40B4-BE49-F238E27FC236}">
                <a16:creationId xmlns:a16="http://schemas.microsoft.com/office/drawing/2014/main" id="{BBA2F41C-E33C-4F80-9710-360CECC656C7}"/>
              </a:ext>
            </a:extLst>
          </p:cNvPr>
          <p:cNvSpPr txBox="1">
            <a:spLocks/>
          </p:cNvSpPr>
          <p:nvPr userDrawn="1"/>
        </p:nvSpPr>
        <p:spPr bwMode="ltGray">
          <a:xfrm>
            <a:off x="8065127" y="6364009"/>
            <a:ext cx="3704039"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457006" rtl="0" eaLnBrk="1" latinLnBrk="0" hangingPunct="1">
              <a:tabLst>
                <a:tab pos="3598921" algn="l"/>
              </a:tabLst>
            </a:pPr>
            <a:r>
              <a:rPr lang="en-US" sz="600" kern="1200">
                <a:solidFill>
                  <a:schemeClr val="bg2"/>
                </a:solidFill>
                <a:latin typeface="+mn-lt"/>
                <a:ea typeface="+mn-ea"/>
                <a:cs typeface="Arial" panose="020B0604020202020204" pitchFamily="34" charset="0"/>
              </a:rPr>
              <a:t>© 2019 ServiceNow, Inc. All Rights Reserved.</a:t>
            </a:r>
          </a:p>
        </p:txBody>
      </p:sp>
      <p:grpSp>
        <p:nvGrpSpPr>
          <p:cNvPr id="6" name="Graphic 28">
            <a:extLst>
              <a:ext uri="{FF2B5EF4-FFF2-40B4-BE49-F238E27FC236}">
                <a16:creationId xmlns:a16="http://schemas.microsoft.com/office/drawing/2014/main" id="{5FB54CF4-413B-4F59-B40E-02B271A0FD40}"/>
              </a:ext>
            </a:extLst>
          </p:cNvPr>
          <p:cNvGrpSpPr/>
          <p:nvPr userDrawn="1"/>
        </p:nvGrpSpPr>
        <p:grpSpPr>
          <a:xfrm>
            <a:off x="387035" y="6197601"/>
            <a:ext cx="875052" cy="464319"/>
            <a:chOff x="3834550" y="2440725"/>
            <a:chExt cx="5419725" cy="2876550"/>
          </a:xfrm>
          <a:solidFill>
            <a:schemeClr val="bg2"/>
          </a:solidFill>
        </p:grpSpPr>
        <p:sp>
          <p:nvSpPr>
            <p:cNvPr id="7" name="Freeform: Shape 98">
              <a:extLst>
                <a:ext uri="{FF2B5EF4-FFF2-40B4-BE49-F238E27FC236}">
                  <a16:creationId xmlns:a16="http://schemas.microsoft.com/office/drawing/2014/main" id="{DE12C9F5-6A61-422C-9FDC-B7D1B398E9DE}"/>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grpFill/>
            <a:ln w="9525" cap="flat">
              <a:noFill/>
              <a:prstDash val="solid"/>
              <a:miter/>
            </a:ln>
          </p:spPr>
          <p:txBody>
            <a:bodyPr rtlCol="0" anchor="ctr"/>
            <a:lstStyle/>
            <a:p>
              <a:endParaRPr lang="en-US" sz="1800"/>
            </a:p>
          </p:txBody>
        </p:sp>
        <p:sp>
          <p:nvSpPr>
            <p:cNvPr id="8" name="Freeform: Shape 99">
              <a:extLst>
                <a:ext uri="{FF2B5EF4-FFF2-40B4-BE49-F238E27FC236}">
                  <a16:creationId xmlns:a16="http://schemas.microsoft.com/office/drawing/2014/main" id="{008041FB-3A40-4C8B-963C-7379007728E2}"/>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chemeClr val="accent1"/>
            </a:solidFill>
            <a:ln w="9525" cap="flat">
              <a:noFill/>
              <a:prstDash val="solid"/>
              <a:miter/>
            </a:ln>
          </p:spPr>
          <p:txBody>
            <a:bodyPr rtlCol="0" anchor="ctr"/>
            <a:lstStyle/>
            <a:p>
              <a:endParaRPr lang="en-US" sz="1800"/>
            </a:p>
          </p:txBody>
        </p:sp>
        <p:sp>
          <p:nvSpPr>
            <p:cNvPr id="9" name="Freeform: Shape 100">
              <a:extLst>
                <a:ext uri="{FF2B5EF4-FFF2-40B4-BE49-F238E27FC236}">
                  <a16:creationId xmlns:a16="http://schemas.microsoft.com/office/drawing/2014/main" id="{E232531C-D87E-462F-B848-7C68852F9D35}"/>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grpFill/>
            <a:ln w="9525" cap="flat">
              <a:noFill/>
              <a:prstDash val="solid"/>
              <a:miter/>
            </a:ln>
          </p:spPr>
          <p:txBody>
            <a:bodyPr rtlCol="0" anchor="ctr"/>
            <a:lstStyle/>
            <a:p>
              <a:endParaRPr lang="en-US" sz="1800"/>
            </a:p>
          </p:txBody>
        </p:sp>
        <p:sp>
          <p:nvSpPr>
            <p:cNvPr id="10" name="Freeform: Shape 101">
              <a:extLst>
                <a:ext uri="{FF2B5EF4-FFF2-40B4-BE49-F238E27FC236}">
                  <a16:creationId xmlns:a16="http://schemas.microsoft.com/office/drawing/2014/main" id="{C3CB768A-BBF1-4744-8D6F-824F87EDAAB6}"/>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grpFill/>
            <a:ln w="9525" cap="flat">
              <a:noFill/>
              <a:prstDash val="solid"/>
              <a:miter/>
            </a:ln>
          </p:spPr>
          <p:txBody>
            <a:bodyPr rtlCol="0" anchor="ctr"/>
            <a:lstStyle/>
            <a:p>
              <a:endParaRPr lang="en-US" sz="1800"/>
            </a:p>
          </p:txBody>
        </p:sp>
        <p:sp>
          <p:nvSpPr>
            <p:cNvPr id="11" name="Freeform: Shape 102">
              <a:extLst>
                <a:ext uri="{FF2B5EF4-FFF2-40B4-BE49-F238E27FC236}">
                  <a16:creationId xmlns:a16="http://schemas.microsoft.com/office/drawing/2014/main" id="{F2A1CABA-B35F-4540-8FB4-E516453997BA}"/>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grp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653769626"/>
      </p:ext>
    </p:extLst>
  </p:cSld>
  <p:clrMapOvr>
    <a:masterClrMapping/>
  </p:clrMapOvr>
  <p:transition>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afe Harbor">
    <p:spTree>
      <p:nvGrpSpPr>
        <p:cNvPr id="1" name=""/>
        <p:cNvGrpSpPr/>
        <p:nvPr/>
      </p:nvGrpSpPr>
      <p:grpSpPr>
        <a:xfrm>
          <a:off x="0" y="0"/>
          <a:ext cx="0" cy="0"/>
          <a:chOff x="0" y="0"/>
          <a:chExt cx="0" cy="0"/>
        </a:xfrm>
      </p:grpSpPr>
      <p:sp>
        <p:nvSpPr>
          <p:cNvPr id="5" name="TextBox 4"/>
          <p:cNvSpPr txBox="1"/>
          <p:nvPr userDrawn="1"/>
        </p:nvSpPr>
        <p:spPr bwMode="gray">
          <a:xfrm>
            <a:off x="463227" y="1252089"/>
            <a:ext cx="11229379" cy="4854919"/>
          </a:xfrm>
          <a:prstGeom prst="rect">
            <a:avLst/>
          </a:prstGeom>
          <a:noFill/>
        </p:spPr>
        <p:txBody>
          <a:bodyPr wrap="square" rtlCol="0">
            <a:spAutoFit/>
          </a:bodyPr>
          <a:lstStyle/>
          <a:p>
            <a:pPr marL="0" indent="0">
              <a:lnSpc>
                <a:spcPct val="95000"/>
              </a:lnSpc>
              <a:buNone/>
            </a:pPr>
            <a:r>
              <a:rPr lang="en-US" sz="1051">
                <a:solidFill>
                  <a:schemeClr val="tx1"/>
                </a:solidFill>
              </a:rPr>
              <a:t>This presentation contains “forward‐looking” statements that are based on our management’s beliefs and assumptions and on information currently available to management. We intend for such forward‐looking statements to be covered by the safe harbor provisions for forward‐looking statements contained in the U.S. Private Securities Litigation Reform Act of 1995. Forward‐looking statements include information concerning our possible or assumed strategy, future operations, financing plans, operating model, financial position, future revenues, projected costs, competitive position, industry environment, potential growth opportunities, potential market opportunities, plans and objectives of management and the effects of competition.</a:t>
            </a:r>
          </a:p>
          <a:p>
            <a:pPr marL="0" indent="0">
              <a:lnSpc>
                <a:spcPct val="95000"/>
              </a:lnSpc>
              <a:buNone/>
            </a:pPr>
            <a:endParaRPr lang="en-US" sz="1051">
              <a:solidFill>
                <a:schemeClr val="tx1"/>
              </a:solidFill>
            </a:endParaRPr>
          </a:p>
          <a:p>
            <a:pPr marL="0" indent="0">
              <a:lnSpc>
                <a:spcPct val="95000"/>
              </a:lnSpc>
              <a:buNone/>
            </a:pPr>
            <a:r>
              <a:rPr lang="en-US" sz="1051">
                <a:solidFill>
                  <a:schemeClr val="tx1"/>
                </a:solidFill>
              </a:rPr>
              <a:t>Forward‐looking statements include all statements that are not historical facts and can be identified by terms such as “anticipates,” “believes,” “could,” “seeks,” “estimates,” “expects,” “intends,” “may,” “plans,” “potential,” “predicts,” “prospects”, “projects,” “should,” “will,” “would” or similar expressions and the negatives of those terms, although not all forward‐looking statements contain these identifying words. Forward‐looking statements involve known and unknown risks, uncertainties and other factors that may cause our actual results, performance or achievements to be materially different from any future results, performance or achievements expressed or implied by the forward‐looking statements. We cannot guarantee that we actually will achieve the plans, intentions, or expectations disclosed in our forward‐looking statements and you should not place undue reliance on our forward‐looking statements. </a:t>
            </a:r>
          </a:p>
          <a:p>
            <a:pPr marL="0" indent="0">
              <a:lnSpc>
                <a:spcPct val="95000"/>
              </a:lnSpc>
              <a:buNone/>
            </a:pPr>
            <a:endParaRPr lang="en-US" sz="1051">
              <a:solidFill>
                <a:schemeClr val="tx1"/>
              </a:solidFill>
            </a:endParaRPr>
          </a:p>
          <a:p>
            <a:pPr marL="0" indent="0">
              <a:lnSpc>
                <a:spcPct val="95000"/>
              </a:lnSpc>
              <a:buNone/>
            </a:pPr>
            <a:r>
              <a:rPr lang="en-US" sz="1051">
                <a:solidFill>
                  <a:schemeClr val="tx1"/>
                </a:solidFill>
              </a:rPr>
              <a:t>Forward-looking statements represent our management’s beliefs and assumptions only as of the date of this presentation. We undertake no obligation, and do not intend to update these forward‐looking statements, to review or confirm analysts’ expectations, or to provide interim reports or updates on the progress of the current financial quarter. Further information on these and other factors that could affect our financial results are included in our filings we make with the Securities and Exchange Commission, including those discussed in our most recent Annual Report on form 10-K.</a:t>
            </a:r>
          </a:p>
          <a:p>
            <a:pPr marL="0" indent="0">
              <a:lnSpc>
                <a:spcPct val="95000"/>
              </a:lnSpc>
              <a:buNone/>
            </a:pPr>
            <a:endParaRPr lang="en-US" sz="1051">
              <a:solidFill>
                <a:schemeClr val="tx1"/>
              </a:solidFill>
            </a:endParaRPr>
          </a:p>
          <a:p>
            <a:pPr marL="0" indent="0">
              <a:lnSpc>
                <a:spcPct val="95000"/>
              </a:lnSpc>
              <a:buNone/>
            </a:pPr>
            <a:r>
              <a:rPr lang="en-US" sz="1051">
                <a:solidFill>
                  <a:schemeClr val="tx1"/>
                </a:solidFill>
              </a:rPr>
              <a:t>This presentation includes certain non‐GAAP financial measures as defined by SEC rules. We have provided a reconciliation of those measures to the most directly comparable GAAP measures in the Appendix. Terms such as “Annual Contract Value” and “G2K Customer” shall have the meanings set forth in our filings with the SEC. </a:t>
            </a:r>
            <a:br>
              <a:rPr lang="en-US" sz="1051">
                <a:solidFill>
                  <a:schemeClr val="tx1"/>
                </a:solidFill>
              </a:rPr>
            </a:br>
            <a:r>
              <a:rPr lang="en-US" sz="1051">
                <a:solidFill>
                  <a:schemeClr val="tx1"/>
                </a:solidFill>
              </a:rPr>
              <a:t>This presentation includes estimates of the size of the target addressable market for our products and services.  We obtain industry and market data from our own internal estimates, from industry and general publications, and from research, surveys and studies conducted by third parties.  The data on which we rely, and our assumptions, involve approximations, judgments about how to define and group product segments and markets, estimates, and risks and uncertainties, including those discussed in our most recent annual report on Form 10-K and other risks which we do not foresee that may materially, and negatively impact or fundamentally change the markets in which we compete.  Therefore, our estimates of the size of the target addressable markets for our products and services could be overstated.  Further, in a number of product segments and markets our product offerings have only recently been introduced, and we do not have an operating history establishing that our products will successfully compete in these product and market segments or successfully address the breadth and size of the market opportunity stated of implied by the industry and market data in this presentation. The information in this presentation on new products, features, or functionalities is intended to outline ServiceNow’s general product direction and should not be included in making a purchasing decision. The information on new products, features, functionalities is for informational purposes only and may not be incorporated into any contract. The information on new products is not a commitment, promise, or legal obligation to deliver any material, code or functionality. The development, release, and timing of any features or functionality described for our products remains at ServiceNow’s sole discretion.</a:t>
            </a:r>
          </a:p>
        </p:txBody>
      </p:sp>
      <p:sp>
        <p:nvSpPr>
          <p:cNvPr id="6" name="Rectangle 5">
            <a:extLst>
              <a:ext uri="{FF2B5EF4-FFF2-40B4-BE49-F238E27FC236}">
                <a16:creationId xmlns:a16="http://schemas.microsoft.com/office/drawing/2014/main" id="{027A08BC-6F08-4D3B-8A00-F87DA0B26EBF}"/>
              </a:ext>
            </a:extLst>
          </p:cNvPr>
          <p:cNvSpPr/>
          <p:nvPr userDrawn="1"/>
        </p:nvSpPr>
        <p:spPr>
          <a:xfrm>
            <a:off x="425661" y="481057"/>
            <a:ext cx="10030310" cy="584775"/>
          </a:xfrm>
          <a:prstGeom prst="rect">
            <a:avLst/>
          </a:prstGeom>
        </p:spPr>
        <p:txBody>
          <a:bodyPr wrap="none">
            <a:spAutoFit/>
          </a:bodyPr>
          <a:lstStyle/>
          <a:p>
            <a:r>
              <a:rPr lang="en-US" sz="3200" b="1"/>
              <a:t>Safe harbor notice for forward-looking statements</a:t>
            </a:r>
          </a:p>
        </p:txBody>
      </p:sp>
    </p:spTree>
    <p:extLst>
      <p:ext uri="{BB962C8B-B14F-4D97-AF65-F5344CB8AC3E}">
        <p14:creationId xmlns:p14="http://schemas.microsoft.com/office/powerpoint/2010/main" val="27530268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a:t>Click to edit master title style</a:t>
            </a:r>
          </a:p>
        </p:txBody>
      </p:sp>
      <p:sp>
        <p:nvSpPr>
          <p:cNvPr id="6" name="Content Placeholder 5"/>
          <p:cNvSpPr>
            <a:spLocks noGrp="1"/>
          </p:cNvSpPr>
          <p:nvPr>
            <p:ph sz="quarter" idx="10" hasCustomPrompt="1"/>
          </p:nvPr>
        </p:nvSpPr>
        <p:spPr>
          <a:xfrm>
            <a:off x="427971" y="1636776"/>
            <a:ext cx="5423804" cy="4389120"/>
          </a:xfrm>
        </p:spPr>
        <p:txBody>
          <a:bodyPr/>
          <a:lstStyle>
            <a:lvl1pPr>
              <a:defRPr/>
            </a:lvl1pPr>
            <a:lvl2pPr>
              <a:defRPr sz="1600"/>
            </a:lvl2pPr>
          </a:lstStyle>
          <a:p>
            <a:pPr lvl="0"/>
            <a:r>
              <a:rPr lang="en-US"/>
              <a:t>Click to edit master text styles</a:t>
            </a:r>
          </a:p>
          <a:p>
            <a:pPr lvl="1"/>
            <a:r>
              <a:rPr lang="en-US"/>
              <a:t>Second level</a:t>
            </a:r>
          </a:p>
        </p:txBody>
      </p:sp>
      <p:sp>
        <p:nvSpPr>
          <p:cNvPr id="7" name="Content Placeholder 5"/>
          <p:cNvSpPr>
            <a:spLocks noGrp="1"/>
          </p:cNvSpPr>
          <p:nvPr>
            <p:ph sz="quarter" idx="11" hasCustomPrompt="1"/>
          </p:nvPr>
        </p:nvSpPr>
        <p:spPr>
          <a:xfrm>
            <a:off x="6228921" y="1636776"/>
            <a:ext cx="5422587" cy="4396987"/>
          </a:xfrm>
        </p:spPr>
        <p:txBody>
          <a:bodyPr/>
          <a:lstStyle>
            <a:lvl1pPr>
              <a:defRPr/>
            </a:lvl1pPr>
            <a:lvl2pPr>
              <a:defRPr sz="1600"/>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9028" y="1033272"/>
            <a:ext cx="11186025"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rgbClr val="F7F7F7"/>
              </a:buClr>
              <a:buFont typeface="Arial"/>
              <a:buNone/>
            </a:pPr>
            <a:r>
              <a:rPr lang="en-US"/>
              <a:t>Edit master text styles</a:t>
            </a:r>
          </a:p>
        </p:txBody>
      </p:sp>
    </p:spTree>
    <p:extLst>
      <p:ext uri="{BB962C8B-B14F-4D97-AF65-F5344CB8AC3E}">
        <p14:creationId xmlns:p14="http://schemas.microsoft.com/office/powerpoint/2010/main" val="74012486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w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a:t>Click to edit master title style</a:t>
            </a:r>
          </a:p>
        </p:txBody>
      </p:sp>
      <p:sp>
        <p:nvSpPr>
          <p:cNvPr id="6" name="Content Placeholder 5"/>
          <p:cNvSpPr>
            <a:spLocks noGrp="1"/>
          </p:cNvSpPr>
          <p:nvPr>
            <p:ph sz="quarter" idx="10" hasCustomPrompt="1"/>
          </p:nvPr>
        </p:nvSpPr>
        <p:spPr>
          <a:xfrm>
            <a:off x="427970" y="1636777"/>
            <a:ext cx="5423804" cy="4396987"/>
          </a:xfrm>
        </p:spPr>
        <p:txBody>
          <a:bodyPr/>
          <a:lstStyle>
            <a:lvl1pPr marL="0" indent="0">
              <a:buNone/>
              <a:defRPr b="1">
                <a:latin typeface="+mj-lt"/>
              </a:defRPr>
            </a:lvl1pPr>
            <a:lvl2pPr marL="228594" indent="-228594">
              <a:spcBef>
                <a:spcPts val="1200"/>
              </a:spcBef>
              <a:buFont typeface="Arial" panose="020B0604020202020204" pitchFamily="34" charset="0"/>
              <a:buChar char="•"/>
              <a:defRPr sz="2000">
                <a:latin typeface="+mn-lt"/>
              </a:defRPr>
            </a:lvl2pPr>
            <a:lvl3pPr marL="400041" indent="-171446">
              <a:buClr>
                <a:schemeClr val="tx1"/>
              </a:buClr>
              <a:buFont typeface="Avenir Book" panose="02000503020000020003" pitchFamily="2" charset="0"/>
              <a:buChar char="–"/>
              <a:defRPr sz="1600">
                <a:latin typeface="+mn-lt"/>
              </a:defRPr>
            </a:lvl3pPr>
            <a:lvl4pPr>
              <a:defRPr>
                <a:latin typeface="+mn-lt"/>
              </a:defRPr>
            </a:lvl4pPr>
            <a:lvl5pPr marL="1145687" indent="0">
              <a:buNone/>
              <a:defRPr/>
            </a:lvl5pPr>
          </a:lstStyle>
          <a:p>
            <a:pPr lvl="0"/>
            <a:r>
              <a:rPr lang="en-US"/>
              <a:t>Click to edit master text styles</a:t>
            </a:r>
          </a:p>
          <a:p>
            <a:pPr lvl="1"/>
            <a:r>
              <a:rPr lang="en-US"/>
              <a:t>First level</a:t>
            </a:r>
          </a:p>
          <a:p>
            <a:pPr lvl="2"/>
            <a:r>
              <a:rPr lang="en-US"/>
              <a:t>Second level</a:t>
            </a:r>
          </a:p>
        </p:txBody>
      </p:sp>
      <p:sp>
        <p:nvSpPr>
          <p:cNvPr id="7" name="Content Placeholder 5"/>
          <p:cNvSpPr>
            <a:spLocks noGrp="1"/>
          </p:cNvSpPr>
          <p:nvPr>
            <p:ph sz="quarter" idx="11" hasCustomPrompt="1"/>
          </p:nvPr>
        </p:nvSpPr>
        <p:spPr>
          <a:xfrm>
            <a:off x="6228921" y="1636776"/>
            <a:ext cx="5422587" cy="4396987"/>
          </a:xfrm>
        </p:spPr>
        <p:txBody>
          <a:bodyPr/>
          <a:lstStyle>
            <a:lvl1pPr marL="0" indent="0">
              <a:buNone/>
              <a:defRPr b="1">
                <a:latin typeface="+mj-lt"/>
              </a:defRPr>
            </a:lvl1pPr>
            <a:lvl2pPr marL="228594" indent="-228594">
              <a:spcBef>
                <a:spcPts val="1200"/>
              </a:spcBef>
              <a:buFont typeface="Arial" panose="020B0604020202020204" pitchFamily="34" charset="0"/>
              <a:buChar char="•"/>
              <a:defRPr sz="2000"/>
            </a:lvl2pPr>
            <a:lvl3pPr marL="400041" indent="-171446">
              <a:buClr>
                <a:schemeClr val="tx1"/>
              </a:buClr>
              <a:buFont typeface="Avenir Book" panose="02000503020000020003" pitchFamily="2" charset="0"/>
              <a:buChar char="–"/>
              <a:defRPr sz="1600"/>
            </a:lvl3pPr>
          </a:lstStyle>
          <a:p>
            <a:pPr lvl="0"/>
            <a:r>
              <a:rPr lang="en-US"/>
              <a:t>Click to edit master text styles</a:t>
            </a:r>
          </a:p>
          <a:p>
            <a:pPr lvl="1"/>
            <a:r>
              <a:rPr lang="en-US"/>
              <a:t>First level</a:t>
            </a:r>
          </a:p>
          <a:p>
            <a:pPr lvl="2"/>
            <a:r>
              <a:rPr lang="en-US"/>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9028" y="1033272"/>
            <a:ext cx="11186025"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rgbClr val="F7F7F7"/>
              </a:buClr>
              <a:buFont typeface="Arial"/>
              <a:buNone/>
            </a:pPr>
            <a:r>
              <a:rPr lang="en-US"/>
              <a:t>Edit master text styles</a:t>
            </a:r>
          </a:p>
        </p:txBody>
      </p:sp>
    </p:spTree>
    <p:extLst>
      <p:ext uri="{BB962C8B-B14F-4D97-AF65-F5344CB8AC3E}">
        <p14:creationId xmlns:p14="http://schemas.microsoft.com/office/powerpoint/2010/main" val="370886958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a:t>Click to edit master title style</a:t>
            </a:r>
          </a:p>
        </p:txBody>
      </p:sp>
      <p:sp>
        <p:nvSpPr>
          <p:cNvPr id="7" name="Content Placeholder 5"/>
          <p:cNvSpPr>
            <a:spLocks noGrp="1"/>
          </p:cNvSpPr>
          <p:nvPr>
            <p:ph sz="quarter" idx="11" hasCustomPrompt="1"/>
          </p:nvPr>
        </p:nvSpPr>
        <p:spPr>
          <a:xfrm>
            <a:off x="6228921" y="1636776"/>
            <a:ext cx="5422587" cy="4396987"/>
          </a:xfrm>
        </p:spPr>
        <p:txBody>
          <a:bodyPr/>
          <a:lstStyle>
            <a:lvl1pPr>
              <a:defRPr/>
            </a:lvl1pPr>
            <a:lvl2pPr>
              <a:defRPr sz="1600"/>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9028" y="1033272"/>
            <a:ext cx="11186025"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rgbClr val="F7F7F7"/>
              </a:buClr>
              <a:buFont typeface="Arial"/>
              <a:buNone/>
            </a:pPr>
            <a:r>
              <a:rPr lang="en-US"/>
              <a:t>Edit master text styles</a:t>
            </a:r>
          </a:p>
        </p:txBody>
      </p:sp>
    </p:spTree>
    <p:extLst>
      <p:ext uri="{BB962C8B-B14F-4D97-AF65-F5344CB8AC3E}">
        <p14:creationId xmlns:p14="http://schemas.microsoft.com/office/powerpoint/2010/main" val="40751997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30B3-4402-433C-B0F6-BA502E5EAD9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748DD26-CBDF-4C97-BDF0-074A40F1EE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D7DCD64-219B-43D7-B160-51C2884226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E914D03-BC20-4EAF-8A50-5B0FFFBB7D34}"/>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6" name="Footer Placeholder 5">
            <a:extLst>
              <a:ext uri="{FF2B5EF4-FFF2-40B4-BE49-F238E27FC236}">
                <a16:creationId xmlns:a16="http://schemas.microsoft.com/office/drawing/2014/main" id="{50BDC6C7-0C5A-4546-AE72-479A338606F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5B4C164-5A54-4CE7-9682-D97AB47554C4}"/>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3506877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a:t>Click to edit master title style</a:t>
            </a:r>
          </a:p>
        </p:txBody>
      </p:sp>
      <p:sp>
        <p:nvSpPr>
          <p:cNvPr id="6" name="Content Placeholder 5"/>
          <p:cNvSpPr>
            <a:spLocks noGrp="1"/>
          </p:cNvSpPr>
          <p:nvPr>
            <p:ph sz="quarter" idx="10" hasCustomPrompt="1"/>
          </p:nvPr>
        </p:nvSpPr>
        <p:spPr>
          <a:xfrm>
            <a:off x="439727" y="1636777"/>
            <a:ext cx="3503064" cy="4396987"/>
          </a:xfrm>
        </p:spPr>
        <p:txBody>
          <a:bodyPr/>
          <a:lstStyle>
            <a:lvl1pPr>
              <a:defRPr/>
            </a:lvl1pPr>
            <a:lvl2pPr>
              <a:defRPr sz="1600"/>
            </a:lvl2pPr>
          </a:lstStyle>
          <a:p>
            <a:pPr lvl="0"/>
            <a:r>
              <a:rPr lang="en-US"/>
              <a:t>Click to edit master text styles</a:t>
            </a:r>
          </a:p>
          <a:p>
            <a:pPr lvl="1"/>
            <a:r>
              <a:rPr lang="en-US"/>
              <a:t>Second level</a:t>
            </a:r>
          </a:p>
        </p:txBody>
      </p:sp>
      <p:sp>
        <p:nvSpPr>
          <p:cNvPr id="7" name="Content Placeholder 5"/>
          <p:cNvSpPr>
            <a:spLocks noGrp="1"/>
          </p:cNvSpPr>
          <p:nvPr>
            <p:ph sz="quarter" idx="11" hasCustomPrompt="1"/>
          </p:nvPr>
        </p:nvSpPr>
        <p:spPr>
          <a:xfrm>
            <a:off x="4254602" y="1636776"/>
            <a:ext cx="3552199" cy="4396987"/>
          </a:xfrm>
        </p:spPr>
        <p:txBody>
          <a:bodyPr/>
          <a:lstStyle>
            <a:lvl1pPr>
              <a:defRPr/>
            </a:lvl1pPr>
            <a:lvl2pPr>
              <a:defRPr sz="1600"/>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9028" y="1033272"/>
            <a:ext cx="11186025"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rgbClr val="F7F7F7"/>
              </a:buClr>
              <a:buFont typeface="Arial"/>
              <a:buNone/>
            </a:pPr>
            <a:r>
              <a:rPr lang="en-US"/>
              <a:t>Edit master text styles</a:t>
            </a:r>
          </a:p>
        </p:txBody>
      </p:sp>
      <p:sp>
        <p:nvSpPr>
          <p:cNvPr id="9" name="Content Placeholder 8">
            <a:extLst>
              <a:ext uri="{FF2B5EF4-FFF2-40B4-BE49-F238E27FC236}">
                <a16:creationId xmlns:a16="http://schemas.microsoft.com/office/drawing/2014/main" id="{4BC0AA83-3E7C-45A7-A78B-876FEFF1FDA8}"/>
              </a:ext>
            </a:extLst>
          </p:cNvPr>
          <p:cNvSpPr>
            <a:spLocks noGrp="1"/>
          </p:cNvSpPr>
          <p:nvPr>
            <p:ph sz="quarter" idx="13" hasCustomPrompt="1"/>
          </p:nvPr>
        </p:nvSpPr>
        <p:spPr>
          <a:xfrm>
            <a:off x="8084420" y="1636777"/>
            <a:ext cx="3567089" cy="4396987"/>
          </a:xfrm>
        </p:spPr>
        <p:txBody>
          <a:bodyPr/>
          <a:lstStyle>
            <a:lvl1pPr>
              <a:defRPr/>
            </a:lvl1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3776630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with Header">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2B9B6F4E-73B9-3645-850E-B8AF5E70C964}"/>
              </a:ext>
            </a:extLst>
          </p:cNvPr>
          <p:cNvSpPr>
            <a:spLocks noGrp="1"/>
          </p:cNvSpPr>
          <p:nvPr>
            <p:ph sz="quarter" idx="10" hasCustomPrompt="1"/>
          </p:nvPr>
        </p:nvSpPr>
        <p:spPr>
          <a:xfrm>
            <a:off x="449967" y="1636777"/>
            <a:ext cx="3499716" cy="4396987"/>
          </a:xfrm>
        </p:spPr>
        <p:txBody>
          <a:bodyPr/>
          <a:lstStyle>
            <a:lvl1pPr marL="0" indent="0">
              <a:buNone/>
              <a:defRPr b="1">
                <a:latin typeface="+mj-lt"/>
              </a:defRPr>
            </a:lvl1pPr>
            <a:lvl2pPr marL="228594" indent="-228594">
              <a:spcBef>
                <a:spcPts val="1200"/>
              </a:spcBef>
              <a:buFont typeface="Arial" panose="020B0604020202020204" pitchFamily="34" charset="0"/>
              <a:buChar char="•"/>
              <a:defRPr sz="2000">
                <a:latin typeface="+mn-lt"/>
              </a:defRPr>
            </a:lvl2pPr>
            <a:lvl3pPr marL="400041" indent="-171446">
              <a:buClr>
                <a:schemeClr val="tx1"/>
              </a:buClr>
              <a:buFont typeface="Avenir Book" panose="02000503020000020003" pitchFamily="2" charset="0"/>
              <a:buChar char="–"/>
              <a:defRPr sz="1600">
                <a:latin typeface="+mn-lt"/>
              </a:defRPr>
            </a:lvl3pPr>
            <a:lvl4pPr>
              <a:defRPr>
                <a:latin typeface="+mn-lt"/>
              </a:defRPr>
            </a:lvl4pPr>
            <a:lvl5pPr marL="1145687" indent="0">
              <a:buNone/>
              <a:defRPr/>
            </a:lvl5pPr>
          </a:lstStyle>
          <a:p>
            <a:pPr lvl="0"/>
            <a:r>
              <a:rPr lang="en-US"/>
              <a:t>Click to edit master text styles</a:t>
            </a:r>
          </a:p>
          <a:p>
            <a:pPr lvl="1"/>
            <a:r>
              <a:rPr lang="en-US"/>
              <a:t>First level</a:t>
            </a:r>
          </a:p>
          <a:p>
            <a:pPr lvl="2"/>
            <a:r>
              <a:rPr lang="en-US"/>
              <a:t>Second level</a:t>
            </a:r>
          </a:p>
        </p:txBody>
      </p:sp>
      <p:sp>
        <p:nvSpPr>
          <p:cNvPr id="13" name="Content Placeholder 5">
            <a:extLst>
              <a:ext uri="{FF2B5EF4-FFF2-40B4-BE49-F238E27FC236}">
                <a16:creationId xmlns:a16="http://schemas.microsoft.com/office/drawing/2014/main" id="{F9258026-21D9-9948-BD91-74F7C537A5B0}"/>
              </a:ext>
            </a:extLst>
          </p:cNvPr>
          <p:cNvSpPr>
            <a:spLocks noGrp="1"/>
          </p:cNvSpPr>
          <p:nvPr>
            <p:ph sz="quarter" idx="11" hasCustomPrompt="1"/>
          </p:nvPr>
        </p:nvSpPr>
        <p:spPr>
          <a:xfrm>
            <a:off x="8092439" y="1636776"/>
            <a:ext cx="3562757" cy="4396987"/>
          </a:xfrm>
        </p:spPr>
        <p:txBody>
          <a:bodyPr/>
          <a:lstStyle>
            <a:lvl1pPr marL="0" indent="0">
              <a:buNone/>
              <a:defRPr b="1">
                <a:latin typeface="+mj-lt"/>
              </a:defRPr>
            </a:lvl1pPr>
            <a:lvl2pPr marL="228594" indent="-228594">
              <a:spcBef>
                <a:spcPts val="1200"/>
              </a:spcBef>
              <a:buFont typeface="Arial" panose="020B0604020202020204" pitchFamily="34" charset="0"/>
              <a:buChar char="•"/>
              <a:defRPr sz="2000"/>
            </a:lvl2pPr>
            <a:lvl3pPr marL="400041" indent="-171446">
              <a:buClr>
                <a:schemeClr val="tx1"/>
              </a:buClr>
              <a:buFont typeface="Avenir Book" panose="02000503020000020003" pitchFamily="2" charset="0"/>
              <a:buChar char="–"/>
              <a:defRPr sz="1600"/>
            </a:lvl3pPr>
          </a:lstStyle>
          <a:p>
            <a:pPr lvl="0"/>
            <a:r>
              <a:rPr lang="en-US"/>
              <a:t>Click to edit master text styles</a:t>
            </a:r>
          </a:p>
          <a:p>
            <a:pPr lvl="1"/>
            <a:r>
              <a:rPr lang="en-US"/>
              <a:t>First level</a:t>
            </a:r>
          </a:p>
          <a:p>
            <a:pPr lvl="2"/>
            <a:r>
              <a:rPr lang="en-US"/>
              <a:t>Second level</a:t>
            </a:r>
          </a:p>
        </p:txBody>
      </p:sp>
      <p:sp>
        <p:nvSpPr>
          <p:cNvPr id="19" name="Content Placeholder 5">
            <a:extLst>
              <a:ext uri="{FF2B5EF4-FFF2-40B4-BE49-F238E27FC236}">
                <a16:creationId xmlns:a16="http://schemas.microsoft.com/office/drawing/2014/main" id="{CC728572-097D-EC4B-BB44-34609460AE37}"/>
              </a:ext>
            </a:extLst>
          </p:cNvPr>
          <p:cNvSpPr>
            <a:spLocks noGrp="1"/>
          </p:cNvSpPr>
          <p:nvPr>
            <p:ph sz="quarter" idx="13" hasCustomPrompt="1"/>
          </p:nvPr>
        </p:nvSpPr>
        <p:spPr>
          <a:xfrm>
            <a:off x="4250660" y="1636776"/>
            <a:ext cx="3549528" cy="4396987"/>
          </a:xfrm>
        </p:spPr>
        <p:txBody>
          <a:bodyPr/>
          <a:lstStyle>
            <a:lvl1pPr marL="0" indent="0">
              <a:buNone/>
              <a:defRPr b="1">
                <a:latin typeface="+mj-lt"/>
              </a:defRPr>
            </a:lvl1pPr>
            <a:lvl2pPr marL="228594" indent="-228594">
              <a:spcBef>
                <a:spcPts val="1200"/>
              </a:spcBef>
              <a:buFont typeface="Arial" panose="020B0604020202020204" pitchFamily="34" charset="0"/>
              <a:buChar char="•"/>
              <a:defRPr sz="2000"/>
            </a:lvl2pPr>
            <a:lvl3pPr marL="400041" indent="-171446">
              <a:buClr>
                <a:schemeClr val="tx1"/>
              </a:buClr>
              <a:buFont typeface="Avenir Book" panose="02000503020000020003" pitchFamily="2" charset="0"/>
              <a:buChar char="–"/>
              <a:defRPr sz="1600"/>
            </a:lvl3pPr>
          </a:lstStyle>
          <a:p>
            <a:pPr lvl="0"/>
            <a:r>
              <a:rPr lang="en-US"/>
              <a:t>Click to edit master text styles</a:t>
            </a:r>
          </a:p>
          <a:p>
            <a:pPr lvl="1"/>
            <a:r>
              <a:rPr lang="en-US"/>
              <a:t>First level</a:t>
            </a:r>
          </a:p>
          <a:p>
            <a:pPr lvl="2"/>
            <a:r>
              <a:rPr lang="en-US"/>
              <a:t>Second level</a:t>
            </a:r>
          </a:p>
        </p:txBody>
      </p:sp>
      <p:sp>
        <p:nvSpPr>
          <p:cNvPr id="2" name="Title 1"/>
          <p:cNvSpPr>
            <a:spLocks noGrp="1"/>
          </p:cNvSpPr>
          <p:nvPr>
            <p:ph type="title" hasCustomPrompt="1"/>
          </p:nvPr>
        </p:nvSpPr>
        <p:spPr bwMode="gray"/>
        <p:txBody>
          <a:bodyPr/>
          <a:lstStyle>
            <a:lvl1pPr>
              <a:defRPr/>
            </a:lvl1pPr>
          </a:lstStyle>
          <a:p>
            <a:r>
              <a:rPr lang="en-US"/>
              <a:t>Click to edit master title style</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9028" y="1033272"/>
            <a:ext cx="11186025"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rgbClr val="F7F7F7"/>
              </a:buClr>
              <a:buFont typeface="Arial"/>
              <a:buNone/>
            </a:pPr>
            <a:r>
              <a:rPr lang="en-US"/>
              <a:t>Edit master text styles</a:t>
            </a:r>
          </a:p>
        </p:txBody>
      </p:sp>
    </p:spTree>
    <p:extLst>
      <p:ext uri="{BB962C8B-B14F-4D97-AF65-F5344CB8AC3E}">
        <p14:creationId xmlns:p14="http://schemas.microsoft.com/office/powerpoint/2010/main" val="101231380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23587" y="341807"/>
            <a:ext cx="5377873" cy="668692"/>
          </a:xfrm>
        </p:spPr>
        <p:txBody>
          <a:bodyPr/>
          <a:lstStyle>
            <a:lvl1pPr>
              <a:defRPr/>
            </a:lvl1pPr>
          </a:lstStyle>
          <a:p>
            <a:r>
              <a:rPr lang="en-US"/>
              <a:t>Click to edit master title style</a:t>
            </a:r>
          </a:p>
        </p:txBody>
      </p:sp>
      <p:sp>
        <p:nvSpPr>
          <p:cNvPr id="6" name="Content Placeholder 5"/>
          <p:cNvSpPr>
            <a:spLocks noGrp="1"/>
          </p:cNvSpPr>
          <p:nvPr>
            <p:ph sz="quarter" idx="10" hasCustomPrompt="1"/>
          </p:nvPr>
        </p:nvSpPr>
        <p:spPr>
          <a:xfrm>
            <a:off x="437895" y="1636777"/>
            <a:ext cx="5314171" cy="4396987"/>
          </a:xfrm>
        </p:spPr>
        <p:txBody>
          <a:bodyPr/>
          <a:lstStyle>
            <a:lvl1pPr>
              <a:defRPr/>
            </a:lvl1pPr>
            <a:lvl2pPr>
              <a:defRPr sz="1600"/>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9027" y="1033272"/>
            <a:ext cx="5380193"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rgbClr val="F7F7F7"/>
              </a:buClr>
              <a:buFont typeface="Arial"/>
              <a:buNone/>
            </a:pPr>
            <a:r>
              <a:rPr lang="en-US"/>
              <a:t>Edit master text styles</a:t>
            </a:r>
          </a:p>
        </p:txBody>
      </p:sp>
      <p:sp>
        <p:nvSpPr>
          <p:cNvPr id="9" name="Picture Placeholder 8">
            <a:extLst>
              <a:ext uri="{FF2B5EF4-FFF2-40B4-BE49-F238E27FC236}">
                <a16:creationId xmlns:a16="http://schemas.microsoft.com/office/drawing/2014/main" id="{068AC82B-C3C3-469A-884C-F151849E7E5B}"/>
              </a:ext>
            </a:extLst>
          </p:cNvPr>
          <p:cNvSpPr>
            <a:spLocks noGrp="1"/>
          </p:cNvSpPr>
          <p:nvPr>
            <p:ph type="pic" sz="quarter" idx="13" hasCustomPrompt="1"/>
          </p:nvPr>
        </p:nvSpPr>
        <p:spPr>
          <a:xfrm>
            <a:off x="6096002" y="2"/>
            <a:ext cx="6095999" cy="6856413"/>
          </a:xfrm>
          <a:solidFill>
            <a:srgbClr val="F7F7F7"/>
          </a:solidFill>
        </p:spPr>
        <p:txBody>
          <a:bodyPr anchor="ctr" anchorCtr="1"/>
          <a:lstStyle>
            <a:lvl1pPr algn="ctr">
              <a:defRPr sz="1400">
                <a:solidFill>
                  <a:schemeClr val="tx1"/>
                </a:solidFill>
              </a:defRPr>
            </a:lvl1pPr>
          </a:lstStyle>
          <a:p>
            <a:r>
              <a:rPr lang="en-US"/>
              <a:t>Picture here</a:t>
            </a:r>
          </a:p>
        </p:txBody>
      </p:sp>
      <p:grpSp>
        <p:nvGrpSpPr>
          <p:cNvPr id="12" name="Graphic 28">
            <a:extLst>
              <a:ext uri="{FF2B5EF4-FFF2-40B4-BE49-F238E27FC236}">
                <a16:creationId xmlns:a16="http://schemas.microsoft.com/office/drawing/2014/main" id="{24342D00-A1EF-4380-A43F-447D2FC086B6}"/>
              </a:ext>
            </a:extLst>
          </p:cNvPr>
          <p:cNvGrpSpPr/>
          <p:nvPr userDrawn="1"/>
        </p:nvGrpSpPr>
        <p:grpSpPr>
          <a:xfrm>
            <a:off x="387035" y="6197601"/>
            <a:ext cx="875052" cy="464319"/>
            <a:chOff x="3834550" y="2440725"/>
            <a:chExt cx="5419725" cy="2876550"/>
          </a:xfrm>
        </p:grpSpPr>
        <p:sp>
          <p:nvSpPr>
            <p:cNvPr id="13" name="Freeform: Shape 98">
              <a:extLst>
                <a:ext uri="{FF2B5EF4-FFF2-40B4-BE49-F238E27FC236}">
                  <a16:creationId xmlns:a16="http://schemas.microsoft.com/office/drawing/2014/main" id="{17D6D3F2-012F-4639-89D3-B3783E8A10BB}"/>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14" name="Freeform: Shape 99">
              <a:extLst>
                <a:ext uri="{FF2B5EF4-FFF2-40B4-BE49-F238E27FC236}">
                  <a16:creationId xmlns:a16="http://schemas.microsoft.com/office/drawing/2014/main" id="{E04837C5-FF37-466B-AA9D-DA84422B829B}"/>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lstStyle/>
            <a:p>
              <a:endParaRPr lang="en-US" sz="1800"/>
            </a:p>
          </p:txBody>
        </p:sp>
        <p:sp>
          <p:nvSpPr>
            <p:cNvPr id="15" name="Freeform: Shape 100">
              <a:extLst>
                <a:ext uri="{FF2B5EF4-FFF2-40B4-BE49-F238E27FC236}">
                  <a16:creationId xmlns:a16="http://schemas.microsoft.com/office/drawing/2014/main" id="{971C4B25-E904-4708-A7FB-2ED55F3686D4}"/>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16" name="Freeform: Shape 101">
              <a:extLst>
                <a:ext uri="{FF2B5EF4-FFF2-40B4-BE49-F238E27FC236}">
                  <a16:creationId xmlns:a16="http://schemas.microsoft.com/office/drawing/2014/main" id="{14541D6F-2F7F-4941-8DBF-4260AD62A1DC}"/>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23" name="Freeform: Shape 102">
              <a:extLst>
                <a:ext uri="{FF2B5EF4-FFF2-40B4-BE49-F238E27FC236}">
                  <a16:creationId xmlns:a16="http://schemas.microsoft.com/office/drawing/2014/main" id="{C89D07AE-3056-47F4-8A1D-F9330B6B6BEE}"/>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27979513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on lef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23584" y="341807"/>
            <a:ext cx="11222611" cy="668692"/>
          </a:xfrm>
        </p:spPr>
        <p:txBody>
          <a:bodyPr/>
          <a:lstStyle>
            <a:lvl1pPr>
              <a:defRPr/>
            </a:lvl1pPr>
          </a:lstStyle>
          <a:p>
            <a:r>
              <a:rPr lang="en-US"/>
              <a:t>Click to edit master title style</a:t>
            </a:r>
          </a:p>
        </p:txBody>
      </p:sp>
      <p:sp>
        <p:nvSpPr>
          <p:cNvPr id="6" name="Content Placeholder 5"/>
          <p:cNvSpPr>
            <a:spLocks noGrp="1"/>
          </p:cNvSpPr>
          <p:nvPr>
            <p:ph sz="quarter" idx="10" hasCustomPrompt="1"/>
          </p:nvPr>
        </p:nvSpPr>
        <p:spPr>
          <a:xfrm>
            <a:off x="6309785" y="1636777"/>
            <a:ext cx="5350633" cy="4244324"/>
          </a:xfrm>
        </p:spPr>
        <p:txBody>
          <a:bodyPr/>
          <a:lstStyle>
            <a:lvl1pPr>
              <a:defRPr/>
            </a:lvl1pPr>
            <a:lvl2pPr>
              <a:defRPr sz="1600"/>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9025" y="1033272"/>
            <a:ext cx="11175499"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rgbClr val="F7F7F7"/>
              </a:buClr>
              <a:buFont typeface="Arial"/>
              <a:buNone/>
            </a:pPr>
            <a:r>
              <a:rPr lang="en-US"/>
              <a:t>Edit master text styles</a:t>
            </a:r>
          </a:p>
        </p:txBody>
      </p:sp>
      <p:sp>
        <p:nvSpPr>
          <p:cNvPr id="7" name="Picture Placeholder 6">
            <a:extLst>
              <a:ext uri="{FF2B5EF4-FFF2-40B4-BE49-F238E27FC236}">
                <a16:creationId xmlns:a16="http://schemas.microsoft.com/office/drawing/2014/main" id="{AD4523B1-40E9-4B78-8229-4133B225CD99}"/>
              </a:ext>
            </a:extLst>
          </p:cNvPr>
          <p:cNvSpPr>
            <a:spLocks noGrp="1"/>
          </p:cNvSpPr>
          <p:nvPr>
            <p:ph type="pic" sz="quarter" idx="13"/>
          </p:nvPr>
        </p:nvSpPr>
        <p:spPr>
          <a:xfrm>
            <a:off x="512898" y="1638302"/>
            <a:ext cx="5511647" cy="4533900"/>
          </a:xfrm>
          <a:solidFill>
            <a:schemeClr val="bg2"/>
          </a:solidFill>
        </p:spPr>
        <p:txBody>
          <a:bodyPr anchor="ctr" anchorCtr="0"/>
          <a:lstStyle>
            <a:lvl1pPr algn="ctr">
              <a:defRPr/>
            </a:lvl1pPr>
          </a:lstStyle>
          <a:p>
            <a:endParaRPr lang="en-US"/>
          </a:p>
        </p:txBody>
      </p:sp>
    </p:spTree>
    <p:extLst>
      <p:ext uri="{BB962C8B-B14F-4D97-AF65-F5344CB8AC3E}">
        <p14:creationId xmlns:p14="http://schemas.microsoft.com/office/powerpoint/2010/main" val="157515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ual phot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39027" y="338329"/>
            <a:ext cx="11222611" cy="668692"/>
          </a:xfrm>
        </p:spPr>
        <p:txBody>
          <a:bodyPr/>
          <a:lstStyle>
            <a:lvl1pPr>
              <a:defRPr/>
            </a:lvl1pPr>
          </a:lstStyle>
          <a:p>
            <a:r>
              <a:rPr lang="en-US"/>
              <a:t>Click to edit master title style</a:t>
            </a:r>
          </a:p>
        </p:txBody>
      </p:sp>
      <p:sp>
        <p:nvSpPr>
          <p:cNvPr id="5" name="Picture Placeholder 4"/>
          <p:cNvSpPr>
            <a:spLocks noGrp="1"/>
          </p:cNvSpPr>
          <p:nvPr>
            <p:ph type="pic" sz="quarter" idx="10"/>
          </p:nvPr>
        </p:nvSpPr>
        <p:spPr bwMode="gray">
          <a:xfrm>
            <a:off x="517483" y="1638300"/>
            <a:ext cx="5507061" cy="3758200"/>
          </a:xfrm>
          <a:prstGeom prst="roundRect">
            <a:avLst>
              <a:gd name="adj" fmla="val 0"/>
            </a:avLst>
          </a:prstGeom>
          <a:solidFill>
            <a:schemeClr val="bg2"/>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7" name="Picture Placeholder 4"/>
          <p:cNvSpPr>
            <a:spLocks noGrp="1"/>
          </p:cNvSpPr>
          <p:nvPr>
            <p:ph type="pic" sz="quarter" idx="11"/>
          </p:nvPr>
        </p:nvSpPr>
        <p:spPr bwMode="gray">
          <a:xfrm>
            <a:off x="6167459" y="1638300"/>
            <a:ext cx="5507060" cy="3758200"/>
          </a:xfrm>
          <a:prstGeom prst="roundRect">
            <a:avLst>
              <a:gd name="adj" fmla="val 0"/>
            </a:avLst>
          </a:prstGeom>
          <a:solidFill>
            <a:schemeClr val="bg2"/>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4" name="Text Placeholder 3"/>
          <p:cNvSpPr>
            <a:spLocks noGrp="1"/>
          </p:cNvSpPr>
          <p:nvPr>
            <p:ph type="body" sz="quarter" idx="12" hasCustomPrompt="1"/>
          </p:nvPr>
        </p:nvSpPr>
        <p:spPr>
          <a:xfrm>
            <a:off x="532074" y="5504357"/>
            <a:ext cx="5422935" cy="667844"/>
          </a:xfrm>
        </p:spPr>
        <p:txBody>
          <a:bodyPr/>
          <a:lstStyle>
            <a:lvl1pPr marL="0" indent="0">
              <a:buNone/>
              <a:defRPr sz="1800">
                <a:solidFill>
                  <a:schemeClr val="tx1"/>
                </a:solidFill>
              </a:defRPr>
            </a:lvl1pPr>
            <a:lvl2pPr marL="231677" indent="0">
              <a:buNone/>
              <a:defRPr sz="1600"/>
            </a:lvl2pPr>
            <a:lvl3pPr marL="569671" indent="0">
              <a:buNone/>
              <a:defRPr sz="1600"/>
            </a:lvl3pPr>
            <a:lvl4pPr marL="853712" indent="0">
              <a:buNone/>
              <a:defRPr sz="1600"/>
            </a:lvl4pPr>
            <a:lvl5pPr marL="1145687" indent="0">
              <a:buNone/>
              <a:defRPr sz="1600"/>
            </a:lvl5pPr>
          </a:lstStyle>
          <a:p>
            <a:pPr lvl="0"/>
            <a:r>
              <a:rPr lang="en-US"/>
              <a:t>Click to edit master text styles</a:t>
            </a:r>
          </a:p>
        </p:txBody>
      </p:sp>
      <p:sp>
        <p:nvSpPr>
          <p:cNvPr id="8" name="Text Placeholder 3"/>
          <p:cNvSpPr>
            <a:spLocks noGrp="1"/>
          </p:cNvSpPr>
          <p:nvPr>
            <p:ph type="body" sz="quarter" idx="13" hasCustomPrompt="1"/>
          </p:nvPr>
        </p:nvSpPr>
        <p:spPr>
          <a:xfrm>
            <a:off x="6188786" y="5504357"/>
            <a:ext cx="5397151" cy="667844"/>
          </a:xfrm>
        </p:spPr>
        <p:txBody>
          <a:bodyPr/>
          <a:lstStyle>
            <a:lvl1pPr marL="0" indent="0">
              <a:buNone/>
              <a:defRPr sz="1800">
                <a:solidFill>
                  <a:schemeClr val="tx1"/>
                </a:solidFill>
              </a:defRPr>
            </a:lvl1pPr>
            <a:lvl2pPr marL="231677" indent="0">
              <a:buNone/>
              <a:defRPr sz="1600"/>
            </a:lvl2pPr>
            <a:lvl3pPr marL="569671" indent="0">
              <a:buNone/>
              <a:defRPr sz="1600"/>
            </a:lvl3pPr>
            <a:lvl4pPr marL="853712" indent="0">
              <a:buNone/>
              <a:defRPr sz="1600"/>
            </a:lvl4pPr>
            <a:lvl5pPr marL="1145687" indent="0">
              <a:buNone/>
              <a:defRPr sz="1600"/>
            </a:lvl5pPr>
          </a:lstStyle>
          <a:p>
            <a:pPr lvl="0"/>
            <a:r>
              <a:rPr lang="en-US"/>
              <a:t>Click to edit master text styles</a:t>
            </a:r>
          </a:p>
        </p:txBody>
      </p:sp>
    </p:spTree>
    <p:extLst>
      <p:ext uri="{BB962C8B-B14F-4D97-AF65-F5344CB8AC3E}">
        <p14:creationId xmlns:p14="http://schemas.microsoft.com/office/powerpoint/2010/main" val="12862182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ipl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39027" y="338329"/>
            <a:ext cx="11222611" cy="668692"/>
          </a:xfrm>
        </p:spPr>
        <p:txBody>
          <a:bodyPr/>
          <a:lstStyle>
            <a:lvl1pPr>
              <a:defRPr/>
            </a:lvl1pPr>
          </a:lstStyle>
          <a:p>
            <a:r>
              <a:rPr lang="en-US"/>
              <a:t>Click to edit master title style</a:t>
            </a:r>
          </a:p>
        </p:txBody>
      </p:sp>
      <p:sp>
        <p:nvSpPr>
          <p:cNvPr id="5" name="Picture Placeholder 4"/>
          <p:cNvSpPr>
            <a:spLocks noGrp="1"/>
          </p:cNvSpPr>
          <p:nvPr>
            <p:ph type="pic" sz="quarter" idx="10"/>
          </p:nvPr>
        </p:nvSpPr>
        <p:spPr bwMode="gray">
          <a:xfrm>
            <a:off x="518775" y="1638300"/>
            <a:ext cx="3616152" cy="3758200"/>
          </a:xfrm>
          <a:prstGeom prst="roundRect">
            <a:avLst>
              <a:gd name="adj" fmla="val 0"/>
            </a:avLst>
          </a:prstGeom>
          <a:solidFill>
            <a:schemeClr val="bg2"/>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7" name="Picture Placeholder 4"/>
          <p:cNvSpPr>
            <a:spLocks noGrp="1"/>
          </p:cNvSpPr>
          <p:nvPr>
            <p:ph type="pic" sz="quarter" idx="11"/>
          </p:nvPr>
        </p:nvSpPr>
        <p:spPr bwMode="gray">
          <a:xfrm>
            <a:off x="4288884" y="1638300"/>
            <a:ext cx="3615751" cy="3758200"/>
          </a:xfrm>
          <a:prstGeom prst="roundRect">
            <a:avLst>
              <a:gd name="adj" fmla="val 0"/>
            </a:avLst>
          </a:prstGeom>
          <a:solidFill>
            <a:schemeClr val="bg2"/>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8" name="Picture Placeholder 4"/>
          <p:cNvSpPr>
            <a:spLocks noGrp="1"/>
          </p:cNvSpPr>
          <p:nvPr>
            <p:ph type="pic" sz="quarter" idx="12"/>
          </p:nvPr>
        </p:nvSpPr>
        <p:spPr bwMode="gray">
          <a:xfrm>
            <a:off x="8047545" y="1638300"/>
            <a:ext cx="3626795" cy="3758200"/>
          </a:xfrm>
          <a:prstGeom prst="roundRect">
            <a:avLst>
              <a:gd name="adj" fmla="val 0"/>
            </a:avLst>
          </a:prstGeom>
          <a:solidFill>
            <a:schemeClr val="bg2"/>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10" name="Text Placeholder 3"/>
          <p:cNvSpPr>
            <a:spLocks noGrp="1"/>
          </p:cNvSpPr>
          <p:nvPr>
            <p:ph type="body" sz="quarter" idx="13" hasCustomPrompt="1"/>
          </p:nvPr>
        </p:nvSpPr>
        <p:spPr>
          <a:xfrm>
            <a:off x="528301" y="5504357"/>
            <a:ext cx="3516667" cy="667844"/>
          </a:xfrm>
        </p:spPr>
        <p:txBody>
          <a:bodyPr/>
          <a:lstStyle>
            <a:lvl1pPr marL="0" indent="0">
              <a:buNone/>
              <a:defRPr sz="1800"/>
            </a:lvl1pPr>
            <a:lvl2pPr marL="231677" indent="0">
              <a:buNone/>
              <a:defRPr sz="1600"/>
            </a:lvl2pPr>
            <a:lvl3pPr marL="569671" indent="0">
              <a:buNone/>
              <a:defRPr sz="1600"/>
            </a:lvl3pPr>
            <a:lvl4pPr marL="853712" indent="0">
              <a:buNone/>
              <a:defRPr sz="1600"/>
            </a:lvl4pPr>
            <a:lvl5pPr marL="1145687" indent="0">
              <a:buNone/>
              <a:defRPr sz="1600"/>
            </a:lvl5pPr>
          </a:lstStyle>
          <a:p>
            <a:pPr lvl="0"/>
            <a:r>
              <a:rPr lang="en-US"/>
              <a:t>Click to edit master text styles</a:t>
            </a:r>
          </a:p>
        </p:txBody>
      </p:sp>
      <p:sp>
        <p:nvSpPr>
          <p:cNvPr id="11" name="Text Placeholder 3"/>
          <p:cNvSpPr>
            <a:spLocks noGrp="1"/>
          </p:cNvSpPr>
          <p:nvPr>
            <p:ph type="body" sz="quarter" idx="14" hasCustomPrompt="1"/>
          </p:nvPr>
        </p:nvSpPr>
        <p:spPr>
          <a:xfrm>
            <a:off x="4309955" y="5504357"/>
            <a:ext cx="3516667" cy="667844"/>
          </a:xfrm>
        </p:spPr>
        <p:txBody>
          <a:bodyPr/>
          <a:lstStyle>
            <a:lvl1pPr marL="0" indent="0">
              <a:buNone/>
              <a:defRPr sz="1800"/>
            </a:lvl1pPr>
            <a:lvl2pPr marL="231677" indent="0">
              <a:buNone/>
              <a:defRPr sz="1600"/>
            </a:lvl2pPr>
            <a:lvl3pPr marL="569671" indent="0">
              <a:buNone/>
              <a:defRPr sz="1600"/>
            </a:lvl3pPr>
            <a:lvl4pPr marL="853712" indent="0">
              <a:buNone/>
              <a:defRPr sz="1600"/>
            </a:lvl4pPr>
            <a:lvl5pPr marL="1145687" indent="0">
              <a:buNone/>
              <a:defRPr sz="1600"/>
            </a:lvl5pPr>
          </a:lstStyle>
          <a:p>
            <a:pPr lvl="0"/>
            <a:r>
              <a:rPr lang="en-US"/>
              <a:t>Click to edit master text styles</a:t>
            </a:r>
          </a:p>
        </p:txBody>
      </p:sp>
      <p:sp>
        <p:nvSpPr>
          <p:cNvPr id="12" name="Text Placeholder 3"/>
          <p:cNvSpPr>
            <a:spLocks noGrp="1"/>
          </p:cNvSpPr>
          <p:nvPr>
            <p:ph type="body" sz="quarter" idx="15" hasCustomPrompt="1"/>
          </p:nvPr>
        </p:nvSpPr>
        <p:spPr>
          <a:xfrm>
            <a:off x="8083020" y="5504357"/>
            <a:ext cx="3516667" cy="667844"/>
          </a:xfrm>
        </p:spPr>
        <p:txBody>
          <a:bodyPr/>
          <a:lstStyle>
            <a:lvl1pPr marL="0" indent="0">
              <a:buNone/>
              <a:defRPr sz="1800"/>
            </a:lvl1pPr>
            <a:lvl2pPr marL="231677" indent="0">
              <a:buNone/>
              <a:defRPr sz="1600"/>
            </a:lvl2pPr>
            <a:lvl3pPr marL="569671" indent="0">
              <a:buNone/>
              <a:defRPr sz="1600"/>
            </a:lvl3pPr>
            <a:lvl4pPr marL="853712" indent="0">
              <a:buNone/>
              <a:defRPr sz="1600"/>
            </a:lvl4pPr>
            <a:lvl5pPr marL="1145687" indent="0">
              <a:buNone/>
              <a:defRPr sz="1600"/>
            </a:lvl5pPr>
          </a:lstStyle>
          <a:p>
            <a:pPr lvl="0"/>
            <a:r>
              <a:rPr lang="en-US"/>
              <a:t>Click to edit master text styles</a:t>
            </a:r>
          </a:p>
        </p:txBody>
      </p:sp>
    </p:spTree>
    <p:extLst>
      <p:ext uri="{BB962C8B-B14F-4D97-AF65-F5344CB8AC3E}">
        <p14:creationId xmlns:p14="http://schemas.microsoft.com/office/powerpoint/2010/main" val="274250294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Chart Placeholder 3"/>
          <p:cNvSpPr>
            <a:spLocks noGrp="1"/>
          </p:cNvSpPr>
          <p:nvPr>
            <p:ph type="chart" sz="quarter" idx="10" hasCustomPrompt="1"/>
          </p:nvPr>
        </p:nvSpPr>
        <p:spPr bwMode="gray">
          <a:xfrm>
            <a:off x="518510" y="1704848"/>
            <a:ext cx="11123469" cy="4270747"/>
          </a:xfrm>
        </p:spPr>
        <p:txBody>
          <a:bodyPr anchor="ctr" anchorCtr="0"/>
          <a:lstStyle>
            <a:lvl1pPr marL="0" indent="0" algn="ctr">
              <a:buNone/>
              <a:defRPr sz="2399" baseline="0">
                <a:solidFill>
                  <a:schemeClr val="tx1"/>
                </a:solidFill>
                <a:latin typeface="+mn-lt"/>
                <a:ea typeface="Gilroy" panose="00000500000000000000" pitchFamily="50" charset="0"/>
                <a:cs typeface="Gilroy" panose="00000500000000000000" pitchFamily="50" charset="0"/>
              </a:defRPr>
            </a:lvl1pPr>
          </a:lstStyle>
          <a:p>
            <a:r>
              <a:rPr lang="en-US"/>
              <a:t>Place chart here</a:t>
            </a:r>
          </a:p>
        </p:txBody>
      </p:sp>
      <p:sp>
        <p:nvSpPr>
          <p:cNvPr id="7" name="Text Placeholder 6"/>
          <p:cNvSpPr>
            <a:spLocks noGrp="1"/>
          </p:cNvSpPr>
          <p:nvPr>
            <p:ph type="body" sz="quarter" idx="17" hasCustomPrompt="1"/>
          </p:nvPr>
        </p:nvSpPr>
        <p:spPr bwMode="gray">
          <a:xfrm>
            <a:off x="457660" y="5932543"/>
            <a:ext cx="11109451" cy="260484"/>
          </a:xfrm>
        </p:spPr>
        <p:txBody>
          <a:bodyPr bIns="0" anchor="b" anchorCtr="0"/>
          <a:lstStyle>
            <a:lvl1pPr marL="0" indent="0">
              <a:buNone/>
              <a:defRPr lang="en-US" sz="800" kern="1200" baseline="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chemeClr val="tx2"/>
              </a:buClr>
              <a:buFont typeface="Arial"/>
              <a:buNone/>
            </a:pPr>
            <a:r>
              <a:rPr lang="en-US"/>
              <a:t>Source: Goes Here</a:t>
            </a:r>
          </a:p>
        </p:txBody>
      </p:sp>
      <p:sp>
        <p:nvSpPr>
          <p:cNvPr id="8" name="Text Placeholder 8"/>
          <p:cNvSpPr>
            <a:spLocks noGrp="1"/>
          </p:cNvSpPr>
          <p:nvPr>
            <p:ph type="body" sz="quarter" idx="13" hasCustomPrompt="1"/>
          </p:nvPr>
        </p:nvSpPr>
        <p:spPr bwMode="gray">
          <a:xfrm>
            <a:off x="518511" y="1198322"/>
            <a:ext cx="11123469" cy="446087"/>
          </a:xfrm>
        </p:spPr>
        <p:txBody>
          <a:bodyPr lIns="0" anchor="b">
            <a:noAutofit/>
          </a:bodyPr>
          <a:lstStyle>
            <a:lvl1pPr algn="ctr">
              <a:lnSpc>
                <a:spcPct val="85000"/>
              </a:lnSpc>
              <a:spcBef>
                <a:spcPts val="600"/>
              </a:spcBef>
              <a:buNone/>
              <a:defRPr sz="1800" b="1">
                <a:solidFill>
                  <a:schemeClr val="tx1"/>
                </a:solidFill>
                <a:latin typeface="+mj-lt"/>
                <a:ea typeface="Gilroy" panose="00000500000000000000" pitchFamily="50" charset="0"/>
                <a:cs typeface="Gilroy" panose="00000500000000000000" pitchFamily="50" charset="0"/>
              </a:defRPr>
            </a:lvl1pPr>
            <a:lvl2pPr>
              <a:buNone/>
              <a:defRPr/>
            </a:lvl2pPr>
            <a:lvl3pPr>
              <a:buNone/>
              <a:defRPr/>
            </a:lvl3pPr>
            <a:lvl4pPr>
              <a:buNone/>
              <a:defRPr/>
            </a:lvl4pPr>
            <a:lvl5pPr>
              <a:buNone/>
              <a:defRPr/>
            </a:lvl5pPr>
          </a:lstStyle>
          <a:p>
            <a:pPr lvl="0"/>
            <a:r>
              <a:rPr lang="en-US"/>
              <a:t>Click to edit master text styles</a:t>
            </a:r>
          </a:p>
        </p:txBody>
      </p:sp>
      <p:sp>
        <p:nvSpPr>
          <p:cNvPr id="3" name="Title 2"/>
          <p:cNvSpPr>
            <a:spLocks noGrp="1"/>
          </p:cNvSpPr>
          <p:nvPr>
            <p:ph type="title" hasCustomPrompt="1"/>
          </p:nvPr>
        </p:nvSpPr>
        <p:spPr>
          <a:xfrm>
            <a:off x="439027" y="338329"/>
            <a:ext cx="11225055" cy="668692"/>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7312501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4" name="Chart Placeholder 3"/>
          <p:cNvSpPr>
            <a:spLocks noGrp="1"/>
          </p:cNvSpPr>
          <p:nvPr>
            <p:ph type="chart" sz="quarter" idx="10" hasCustomPrompt="1"/>
          </p:nvPr>
        </p:nvSpPr>
        <p:spPr bwMode="gray">
          <a:xfrm>
            <a:off x="520080" y="1150071"/>
            <a:ext cx="5438237" cy="4698524"/>
          </a:xfrm>
        </p:spPr>
        <p:txBody>
          <a:bodyPr anchor="ctr" anchorCtr="0"/>
          <a:lstStyle>
            <a:lvl1pPr marL="0" indent="0" algn="ctr">
              <a:buNone/>
              <a:defRPr sz="2399" baseline="0">
                <a:solidFill>
                  <a:schemeClr val="tx1"/>
                </a:solidFill>
                <a:latin typeface="+mn-lt"/>
                <a:ea typeface="Gilroy" panose="00000500000000000000" pitchFamily="50" charset="0"/>
                <a:cs typeface="Gilroy" panose="00000500000000000000" pitchFamily="50" charset="0"/>
              </a:defRPr>
            </a:lvl1pPr>
          </a:lstStyle>
          <a:p>
            <a:r>
              <a:rPr lang="en-US"/>
              <a:t>Place chart here</a:t>
            </a:r>
          </a:p>
        </p:txBody>
      </p:sp>
      <p:sp>
        <p:nvSpPr>
          <p:cNvPr id="12" name="Chart Placeholder 3"/>
          <p:cNvSpPr>
            <a:spLocks noGrp="1"/>
          </p:cNvSpPr>
          <p:nvPr>
            <p:ph type="chart" sz="quarter" idx="18" hasCustomPrompt="1"/>
          </p:nvPr>
        </p:nvSpPr>
        <p:spPr bwMode="gray">
          <a:xfrm>
            <a:off x="6219394" y="1150071"/>
            <a:ext cx="5442097" cy="4698524"/>
          </a:xfrm>
        </p:spPr>
        <p:txBody>
          <a:bodyPr anchor="ctr" anchorCtr="0"/>
          <a:lstStyle>
            <a:lvl1pPr marL="0" indent="0" algn="ctr">
              <a:buNone/>
              <a:defRPr sz="2399" baseline="0">
                <a:solidFill>
                  <a:schemeClr val="tx1"/>
                </a:solidFill>
                <a:latin typeface="+mn-lt"/>
                <a:ea typeface="Gilroy" panose="00000500000000000000" pitchFamily="50" charset="0"/>
                <a:cs typeface="Gilroy" panose="00000500000000000000" pitchFamily="50" charset="0"/>
              </a:defRPr>
            </a:lvl1pPr>
          </a:lstStyle>
          <a:p>
            <a:r>
              <a:rPr lang="en-US"/>
              <a:t>Place chart here</a:t>
            </a:r>
          </a:p>
        </p:txBody>
      </p:sp>
      <p:sp>
        <p:nvSpPr>
          <p:cNvPr id="7" name="Text Placeholder 6"/>
          <p:cNvSpPr>
            <a:spLocks noGrp="1"/>
          </p:cNvSpPr>
          <p:nvPr>
            <p:ph type="body" sz="quarter" idx="17" hasCustomPrompt="1"/>
          </p:nvPr>
        </p:nvSpPr>
        <p:spPr bwMode="gray">
          <a:xfrm>
            <a:off x="457320" y="5932545"/>
            <a:ext cx="11109451" cy="260484"/>
          </a:xfrm>
        </p:spPr>
        <p:txBody>
          <a:bodyPr bIns="0" anchor="b" anchorCtr="0"/>
          <a:lstStyle>
            <a:lvl1pPr marL="0" indent="0">
              <a:buNone/>
              <a:defRPr lang="en-US" sz="800" kern="1200" baseline="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chemeClr val="tx2"/>
              </a:buClr>
              <a:buFont typeface="Arial"/>
              <a:buNone/>
            </a:pPr>
            <a:r>
              <a:rPr lang="en-US"/>
              <a:t>Source: Goes Here</a:t>
            </a:r>
          </a:p>
        </p:txBody>
      </p:sp>
      <p:sp>
        <p:nvSpPr>
          <p:cNvPr id="3" name="Title 2"/>
          <p:cNvSpPr>
            <a:spLocks noGrp="1"/>
          </p:cNvSpPr>
          <p:nvPr>
            <p:ph type="title" hasCustomPrompt="1"/>
          </p:nvPr>
        </p:nvSpPr>
        <p:spPr>
          <a:xfrm>
            <a:off x="439027" y="338329"/>
            <a:ext cx="11225055" cy="668692"/>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648014110"/>
      </p:ext>
    </p:extLst>
  </p:cSld>
  <p:clrMapOvr>
    <a:masterClrMapping/>
  </p:clrMapOvr>
  <p:transition>
    <p:fade/>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Chart">
    <p:spTree>
      <p:nvGrpSpPr>
        <p:cNvPr id="1" name=""/>
        <p:cNvGrpSpPr/>
        <p:nvPr/>
      </p:nvGrpSpPr>
      <p:grpSpPr>
        <a:xfrm>
          <a:off x="0" y="0"/>
          <a:ext cx="0" cy="0"/>
          <a:chOff x="0" y="0"/>
          <a:chExt cx="0" cy="0"/>
        </a:xfrm>
      </p:grpSpPr>
      <p:sp>
        <p:nvSpPr>
          <p:cNvPr id="4" name="Chart Placeholder 3"/>
          <p:cNvSpPr>
            <a:spLocks noGrp="1"/>
          </p:cNvSpPr>
          <p:nvPr>
            <p:ph type="chart" sz="quarter" idx="10" hasCustomPrompt="1"/>
          </p:nvPr>
        </p:nvSpPr>
        <p:spPr bwMode="gray">
          <a:xfrm>
            <a:off x="519565" y="1252779"/>
            <a:ext cx="5559552" cy="2216700"/>
          </a:xfrm>
        </p:spPr>
        <p:txBody>
          <a:bodyPr anchor="ctr" anchorCtr="0"/>
          <a:lstStyle>
            <a:lvl1pPr marL="0" indent="0" algn="ctr">
              <a:buNone/>
              <a:defRPr sz="2399" baseline="0">
                <a:solidFill>
                  <a:schemeClr val="tx1"/>
                </a:solidFill>
              </a:defRPr>
            </a:lvl1pPr>
          </a:lstStyle>
          <a:p>
            <a:r>
              <a:rPr lang="en-US"/>
              <a:t>Place chart here</a:t>
            </a:r>
          </a:p>
        </p:txBody>
      </p:sp>
      <p:sp>
        <p:nvSpPr>
          <p:cNvPr id="12" name="Chart Placeholder 3"/>
          <p:cNvSpPr>
            <a:spLocks noGrp="1"/>
          </p:cNvSpPr>
          <p:nvPr>
            <p:ph type="chart" sz="quarter" idx="18" hasCustomPrompt="1"/>
          </p:nvPr>
        </p:nvSpPr>
        <p:spPr bwMode="gray">
          <a:xfrm>
            <a:off x="6098075" y="1252779"/>
            <a:ext cx="5559552" cy="2216700"/>
          </a:xfrm>
        </p:spPr>
        <p:txBody>
          <a:bodyPr anchor="ctr" anchorCtr="0"/>
          <a:lstStyle>
            <a:lvl1pPr marL="0" indent="0" algn="ctr">
              <a:buNone/>
              <a:defRPr sz="2399" baseline="0">
                <a:solidFill>
                  <a:schemeClr val="tx1"/>
                </a:solidFill>
              </a:defRPr>
            </a:lvl1pPr>
          </a:lstStyle>
          <a:p>
            <a:r>
              <a:rPr lang="en-US"/>
              <a:t>Place chart here</a:t>
            </a:r>
          </a:p>
        </p:txBody>
      </p:sp>
      <p:sp>
        <p:nvSpPr>
          <p:cNvPr id="7" name="Text Placeholder 6"/>
          <p:cNvSpPr>
            <a:spLocks noGrp="1"/>
          </p:cNvSpPr>
          <p:nvPr>
            <p:ph type="body" sz="quarter" idx="17" hasCustomPrompt="1"/>
          </p:nvPr>
        </p:nvSpPr>
        <p:spPr bwMode="gray">
          <a:xfrm>
            <a:off x="457320" y="5931937"/>
            <a:ext cx="11109451" cy="260484"/>
          </a:xfrm>
        </p:spPr>
        <p:txBody>
          <a:bodyPr bIns="0" anchor="b" anchorCtr="0"/>
          <a:lstStyle>
            <a:lvl1pPr marL="0" indent="0">
              <a:buNone/>
              <a:defRPr lang="en-US" sz="800" kern="1200" baseline="0" dirty="0">
                <a:solidFill>
                  <a:schemeClr val="tx1"/>
                </a:solidFill>
                <a:latin typeface="+mn-lt"/>
                <a:ea typeface="Gilroy" panose="00000500000000000000" pitchFamily="50" charset="0"/>
                <a:cs typeface="Gilroy" panose="00000500000000000000" pitchFamily="50" charset="0"/>
              </a:defRPr>
            </a:lvl1pPr>
          </a:lstStyle>
          <a:p>
            <a:pPr marL="0" lvl="0" indent="0" algn="l" defTabSz="457006" rtl="0" eaLnBrk="1" latinLnBrk="0" hangingPunct="1">
              <a:lnSpc>
                <a:spcPct val="90000"/>
              </a:lnSpc>
              <a:spcBef>
                <a:spcPts val="1200"/>
              </a:spcBef>
              <a:buClr>
                <a:schemeClr val="tx2"/>
              </a:buClr>
              <a:buFont typeface="Arial"/>
              <a:buNone/>
            </a:pPr>
            <a:r>
              <a:rPr lang="en-US"/>
              <a:t>Source: Goes Here</a:t>
            </a:r>
          </a:p>
        </p:txBody>
      </p:sp>
      <p:sp>
        <p:nvSpPr>
          <p:cNvPr id="15" name="Chart Placeholder 3"/>
          <p:cNvSpPr>
            <a:spLocks noGrp="1"/>
          </p:cNvSpPr>
          <p:nvPr>
            <p:ph type="chart" sz="quarter" idx="19" hasCustomPrompt="1"/>
          </p:nvPr>
        </p:nvSpPr>
        <p:spPr bwMode="gray">
          <a:xfrm>
            <a:off x="519565" y="3469479"/>
            <a:ext cx="5559552" cy="2216700"/>
          </a:xfrm>
        </p:spPr>
        <p:txBody>
          <a:bodyPr anchor="ctr" anchorCtr="0"/>
          <a:lstStyle>
            <a:lvl1pPr marL="0" indent="0" algn="ctr">
              <a:buNone/>
              <a:defRPr sz="2399" baseline="0">
                <a:solidFill>
                  <a:schemeClr val="tx1"/>
                </a:solidFill>
              </a:defRPr>
            </a:lvl1pPr>
          </a:lstStyle>
          <a:p>
            <a:r>
              <a:rPr lang="en-US"/>
              <a:t>Place chart here</a:t>
            </a:r>
          </a:p>
        </p:txBody>
      </p:sp>
      <p:sp>
        <p:nvSpPr>
          <p:cNvPr id="16" name="Chart Placeholder 3"/>
          <p:cNvSpPr>
            <a:spLocks noGrp="1"/>
          </p:cNvSpPr>
          <p:nvPr>
            <p:ph type="chart" sz="quarter" idx="20" hasCustomPrompt="1"/>
          </p:nvPr>
        </p:nvSpPr>
        <p:spPr bwMode="gray">
          <a:xfrm>
            <a:off x="6098075" y="3469479"/>
            <a:ext cx="5559552" cy="2216700"/>
          </a:xfrm>
        </p:spPr>
        <p:txBody>
          <a:bodyPr anchor="ctr" anchorCtr="0"/>
          <a:lstStyle>
            <a:lvl1pPr marL="0" indent="0" algn="ctr">
              <a:buNone/>
              <a:defRPr sz="2399" baseline="0">
                <a:solidFill>
                  <a:schemeClr val="tx1"/>
                </a:solidFill>
              </a:defRPr>
            </a:lvl1pPr>
          </a:lstStyle>
          <a:p>
            <a:r>
              <a:rPr lang="en-US"/>
              <a:t>Place chart here</a:t>
            </a:r>
          </a:p>
        </p:txBody>
      </p:sp>
      <p:sp>
        <p:nvSpPr>
          <p:cNvPr id="3" name="Title 2"/>
          <p:cNvSpPr>
            <a:spLocks noGrp="1"/>
          </p:cNvSpPr>
          <p:nvPr>
            <p:ph type="title" hasCustomPrompt="1"/>
          </p:nvPr>
        </p:nvSpPr>
        <p:spPr>
          <a:xfrm>
            <a:off x="439027" y="338329"/>
            <a:ext cx="11225055" cy="668692"/>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817552472"/>
      </p:ext>
    </p:extLst>
  </p:cSld>
  <p:clrMapOvr>
    <a:masterClrMapping/>
  </p:clrMapOvr>
  <p:transition>
    <p:fade/>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ext Placeholder 6"/>
          <p:cNvSpPr>
            <a:spLocks noGrp="1"/>
          </p:cNvSpPr>
          <p:nvPr>
            <p:ph type="body" sz="quarter" idx="17" hasCustomPrompt="1"/>
          </p:nvPr>
        </p:nvSpPr>
        <p:spPr bwMode="gray">
          <a:xfrm>
            <a:off x="457319" y="5934143"/>
            <a:ext cx="11112855" cy="260484"/>
          </a:xfrm>
        </p:spPr>
        <p:txBody>
          <a:bodyPr bIns="0" anchor="b" anchorCtr="0"/>
          <a:lstStyle>
            <a:lvl1pPr marL="0" indent="0">
              <a:buNone/>
              <a:defRPr sz="800" baseline="0">
                <a:solidFill>
                  <a:schemeClr val="tx1"/>
                </a:solidFill>
              </a:defRPr>
            </a:lvl1pPr>
          </a:lstStyle>
          <a:p>
            <a:pPr lvl="0"/>
            <a:r>
              <a:rPr lang="en-US"/>
              <a:t>Source: Goes Here</a:t>
            </a:r>
          </a:p>
        </p:txBody>
      </p:sp>
      <p:sp>
        <p:nvSpPr>
          <p:cNvPr id="4" name="Table Placeholder 3"/>
          <p:cNvSpPr>
            <a:spLocks noGrp="1"/>
          </p:cNvSpPr>
          <p:nvPr>
            <p:ph type="tbl" sz="quarter" idx="18"/>
          </p:nvPr>
        </p:nvSpPr>
        <p:spPr bwMode="gray">
          <a:xfrm>
            <a:off x="519595" y="1230697"/>
            <a:ext cx="11112855" cy="4481512"/>
          </a:xfrm>
        </p:spPr>
        <p:txBody>
          <a:bodyPr anchor="ctr"/>
          <a:lstStyle>
            <a:lvl1pPr marL="0" indent="0" algn="ctr">
              <a:buNone/>
              <a:defRPr>
                <a:solidFill>
                  <a:schemeClr val="tx1"/>
                </a:solidFill>
              </a:defRPr>
            </a:lvl1pPr>
          </a:lstStyle>
          <a:p>
            <a:r>
              <a:rPr lang="en-US"/>
              <a:t>Click icon to add table</a:t>
            </a:r>
          </a:p>
        </p:txBody>
      </p:sp>
      <p:sp>
        <p:nvSpPr>
          <p:cNvPr id="3" name="Title 2"/>
          <p:cNvSpPr>
            <a:spLocks noGrp="1"/>
          </p:cNvSpPr>
          <p:nvPr>
            <p:ph type="title" hasCustomPrompt="1"/>
          </p:nvPr>
        </p:nvSpPr>
        <p:spPr>
          <a:xfrm>
            <a:off x="439027" y="338329"/>
            <a:ext cx="11225055" cy="668692"/>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1452943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CE5A-C88B-4843-BC78-377A189D22B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59BD009-BAEC-4AEF-AD06-363E8AC43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3EDE5D-F541-4E25-BF8C-C23187DEE5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56B0945-E047-46AA-BEED-FB9D4CBFC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4D308-52C0-4498-9E3B-DAE223C004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6CC7575-1339-49B5-9267-6D9631B23522}"/>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8" name="Footer Placeholder 7">
            <a:extLst>
              <a:ext uri="{FF2B5EF4-FFF2-40B4-BE49-F238E27FC236}">
                <a16:creationId xmlns:a16="http://schemas.microsoft.com/office/drawing/2014/main" id="{48A523EB-E948-4A45-90CA-A6B92631CF27}"/>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FA3B6A-7B90-40AE-B742-ED2FE315BF69}"/>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12545265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Quote ">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BBA20D34-D7F9-C042-958D-4371CB9504E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
            <a:ext cx="12207539" cy="6864951"/>
          </a:xfrm>
          <a:prstGeom prst="rect">
            <a:avLst/>
          </a:prstGeom>
        </p:spPr>
      </p:pic>
      <p:sp>
        <p:nvSpPr>
          <p:cNvPr id="79" name="Rectangle 78">
            <a:extLst>
              <a:ext uri="{FF2B5EF4-FFF2-40B4-BE49-F238E27FC236}">
                <a16:creationId xmlns:a16="http://schemas.microsoft.com/office/drawing/2014/main" id="{A67DEF45-294D-4F32-B7B0-CA17C52BFCAB}"/>
              </a:ext>
            </a:extLst>
          </p:cNvPr>
          <p:cNvSpPr/>
          <p:nvPr userDrawn="1"/>
        </p:nvSpPr>
        <p:spPr>
          <a:xfrm>
            <a:off x="330719" y="344489"/>
            <a:ext cx="11530996" cy="6170467"/>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8" name="Content Placeholder 26"/>
          <p:cNvSpPr>
            <a:spLocks noGrp="1"/>
          </p:cNvSpPr>
          <p:nvPr>
            <p:ph sz="quarter" idx="16" hasCustomPrompt="1"/>
          </p:nvPr>
        </p:nvSpPr>
        <p:spPr bwMode="gray">
          <a:xfrm>
            <a:off x="911647" y="4365206"/>
            <a:ext cx="9255573" cy="645887"/>
          </a:xfrm>
        </p:spPr>
        <p:txBody>
          <a:bodyPr vert="horz" lIns="91440" tIns="45720" rIns="91440" bIns="45720" rtlCol="0" anchor="t" anchorCtr="0">
            <a:noAutofit/>
          </a:bodyPr>
          <a:lstStyle>
            <a:lvl1pPr>
              <a:buFontTx/>
              <a:buNone/>
              <a:defRPr lang="en-US" sz="1999" baseline="0" dirty="0">
                <a:solidFill>
                  <a:schemeClr val="tx1"/>
                </a:solidFill>
                <a:latin typeface="+mn-lt"/>
                <a:ea typeface="Gilroy" panose="00000500000000000000" pitchFamily="50" charset="0"/>
                <a:cs typeface="Gilroy" panose="00000500000000000000" pitchFamily="50" charset="0"/>
              </a:defRPr>
            </a:lvl1pPr>
          </a:lstStyle>
          <a:p>
            <a:pPr marL="0" lvl="0" indent="0">
              <a:buNone/>
            </a:pPr>
            <a:r>
              <a:rPr lang="en-US"/>
              <a:t>Source information here</a:t>
            </a:r>
          </a:p>
        </p:txBody>
      </p:sp>
      <p:sp>
        <p:nvSpPr>
          <p:cNvPr id="5" name="Content Placeholder 4"/>
          <p:cNvSpPr>
            <a:spLocks noGrp="1"/>
          </p:cNvSpPr>
          <p:nvPr>
            <p:ph sz="quarter" idx="17" hasCustomPrompt="1"/>
          </p:nvPr>
        </p:nvSpPr>
        <p:spPr>
          <a:xfrm>
            <a:off x="911646" y="2383688"/>
            <a:ext cx="10527773" cy="1711387"/>
          </a:xfrm>
        </p:spPr>
        <p:txBody>
          <a:bodyPr anchor="b" anchorCtr="0"/>
          <a:lstStyle>
            <a:lvl1pPr marL="0" indent="0">
              <a:buClr>
                <a:schemeClr val="bg1"/>
              </a:buClr>
              <a:buFont typeface=".AppleSystemUIFont" charset="-120"/>
              <a:buNone/>
              <a:defRPr sz="4800" b="1">
                <a:solidFill>
                  <a:schemeClr val="tx1"/>
                </a:solidFill>
                <a:latin typeface="+mj-lt"/>
              </a:defRPr>
            </a:lvl1pPr>
            <a:lvl2pPr marL="231677" indent="0">
              <a:buFontTx/>
              <a:buNone/>
              <a:defRPr sz="3999"/>
            </a:lvl2pPr>
            <a:lvl3pPr marL="569671" indent="0">
              <a:buFontTx/>
              <a:buNone/>
              <a:defRPr sz="3999"/>
            </a:lvl3pPr>
            <a:lvl4pPr marL="853712" indent="0">
              <a:buFontTx/>
              <a:buNone/>
              <a:defRPr sz="3999"/>
            </a:lvl4pPr>
            <a:lvl5pPr marL="1145689" indent="0">
              <a:buFontTx/>
              <a:buNone/>
              <a:defRPr sz="3999"/>
            </a:lvl5pPr>
          </a:lstStyle>
          <a:p>
            <a:pPr lvl="0"/>
            <a:r>
              <a:rPr lang="en-US"/>
              <a:t>Click to edit master text styles</a:t>
            </a:r>
          </a:p>
        </p:txBody>
      </p:sp>
    </p:spTree>
    <p:extLst>
      <p:ext uri="{BB962C8B-B14F-4D97-AF65-F5344CB8AC3E}">
        <p14:creationId xmlns:p14="http://schemas.microsoft.com/office/powerpoint/2010/main" val="33288769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EMO">
    <p:bg bwMode="gray">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70725" y="3599346"/>
            <a:ext cx="10444163" cy="1374775"/>
          </a:xfrm>
        </p:spPr>
        <p:txBody>
          <a:bodyPr/>
          <a:lstStyle>
            <a:lvl1pPr marL="0" indent="0">
              <a:buFont typeface="Calibri" panose="020F0502020204030204" pitchFamily="34" charset="0"/>
              <a:buChar char=" "/>
              <a:defRPr sz="2000" b="0">
                <a:solidFill>
                  <a:schemeClr val="bg2"/>
                </a:solidFill>
                <a:latin typeface="+mn-lt"/>
                <a:ea typeface="Gilroy" panose="00000500000000000000" pitchFamily="50" charset="0"/>
                <a:cs typeface="Gilroy" panose="00000500000000000000" pitchFamily="50" charset="0"/>
              </a:defRPr>
            </a:lvl1pPr>
            <a:lvl2pPr marL="0" indent="0">
              <a:spcBef>
                <a:spcPts val="300"/>
              </a:spcBef>
              <a:buFont typeface="Calibri" panose="020F0502020204030204" pitchFamily="34" charset="0"/>
              <a:buChar char=" "/>
              <a:defRPr sz="1800">
                <a:solidFill>
                  <a:schemeClr val="bg2"/>
                </a:solidFill>
                <a:latin typeface="+mn-lt"/>
                <a:ea typeface="Gilroy" panose="00000500000000000000" pitchFamily="50" charset="0"/>
                <a:cs typeface="Gilroy" panose="00000500000000000000" pitchFamily="50" charset="0"/>
              </a:defRPr>
            </a:lvl2pPr>
          </a:lstStyle>
          <a:p>
            <a:pPr lvl="0"/>
            <a:r>
              <a:rPr lang="en-US"/>
              <a:t>Click to edit master text styles</a:t>
            </a:r>
          </a:p>
          <a:p>
            <a:pPr lvl="1"/>
            <a:r>
              <a:rPr lang="en-US"/>
              <a:t>Second level</a:t>
            </a:r>
          </a:p>
        </p:txBody>
      </p:sp>
      <p:sp>
        <p:nvSpPr>
          <p:cNvPr id="3" name="Title 2"/>
          <p:cNvSpPr>
            <a:spLocks noGrp="1"/>
          </p:cNvSpPr>
          <p:nvPr>
            <p:ph type="title" hasCustomPrompt="1"/>
          </p:nvPr>
        </p:nvSpPr>
        <p:spPr>
          <a:xfrm>
            <a:off x="415335" y="2731259"/>
            <a:ext cx="11187995" cy="668692"/>
          </a:xfrm>
        </p:spPr>
        <p:txBody>
          <a:bodyPr/>
          <a:lstStyle>
            <a:lvl1pPr>
              <a:lnSpc>
                <a:spcPct val="90000"/>
              </a:lnSpc>
              <a:defRPr sz="4400" b="1">
                <a:solidFill>
                  <a:schemeClr val="bg2"/>
                </a:solidFill>
              </a:defRPr>
            </a:lvl1pPr>
          </a:lstStyle>
          <a:p>
            <a:r>
              <a:rPr lang="en-US"/>
              <a:t>Click to edit master title style</a:t>
            </a:r>
          </a:p>
        </p:txBody>
      </p:sp>
      <p:grpSp>
        <p:nvGrpSpPr>
          <p:cNvPr id="16" name="Graphic 28">
            <a:extLst>
              <a:ext uri="{FF2B5EF4-FFF2-40B4-BE49-F238E27FC236}">
                <a16:creationId xmlns:a16="http://schemas.microsoft.com/office/drawing/2014/main" id="{73940926-6264-480B-897A-06094084080F}"/>
              </a:ext>
            </a:extLst>
          </p:cNvPr>
          <p:cNvGrpSpPr>
            <a:grpSpLocks noChangeAspect="1"/>
          </p:cNvGrpSpPr>
          <p:nvPr userDrawn="1"/>
        </p:nvGrpSpPr>
        <p:grpSpPr>
          <a:xfrm>
            <a:off x="384148" y="6197601"/>
            <a:ext cx="874891" cy="464232"/>
            <a:chOff x="3834550" y="2440725"/>
            <a:chExt cx="5419725" cy="2876550"/>
          </a:xfrm>
          <a:solidFill>
            <a:schemeClr val="bg1"/>
          </a:solidFill>
        </p:grpSpPr>
        <p:sp>
          <p:nvSpPr>
            <p:cNvPr id="17" name="Freeform: Shape 98">
              <a:extLst>
                <a:ext uri="{FF2B5EF4-FFF2-40B4-BE49-F238E27FC236}">
                  <a16:creationId xmlns:a16="http://schemas.microsoft.com/office/drawing/2014/main" id="{018593C1-EBB8-4843-9A22-A5DCCBEE2BD3}"/>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grpFill/>
            <a:ln w="9525" cap="flat">
              <a:noFill/>
              <a:prstDash val="solid"/>
              <a:miter/>
            </a:ln>
          </p:spPr>
          <p:txBody>
            <a:bodyPr rtlCol="0" anchor="ctr"/>
            <a:lstStyle/>
            <a:p>
              <a:endParaRPr lang="en-US" sz="1800"/>
            </a:p>
          </p:txBody>
        </p:sp>
        <p:sp>
          <p:nvSpPr>
            <p:cNvPr id="18" name="Freeform: Shape 99">
              <a:extLst>
                <a:ext uri="{FF2B5EF4-FFF2-40B4-BE49-F238E27FC236}">
                  <a16:creationId xmlns:a16="http://schemas.microsoft.com/office/drawing/2014/main" id="{528C4F92-7EE9-4152-9E08-EA8F87D82E22}"/>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lstStyle/>
            <a:p>
              <a:endParaRPr lang="en-US" sz="1800"/>
            </a:p>
          </p:txBody>
        </p:sp>
        <p:sp>
          <p:nvSpPr>
            <p:cNvPr id="19" name="Freeform: Shape 100">
              <a:extLst>
                <a:ext uri="{FF2B5EF4-FFF2-40B4-BE49-F238E27FC236}">
                  <a16:creationId xmlns:a16="http://schemas.microsoft.com/office/drawing/2014/main" id="{D4409D6A-E5A5-4903-93E9-42E45C9728ED}"/>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grpFill/>
            <a:ln w="9525" cap="flat">
              <a:noFill/>
              <a:prstDash val="solid"/>
              <a:miter/>
            </a:ln>
          </p:spPr>
          <p:txBody>
            <a:bodyPr rtlCol="0" anchor="ctr"/>
            <a:lstStyle/>
            <a:p>
              <a:endParaRPr lang="en-US" sz="1800"/>
            </a:p>
          </p:txBody>
        </p:sp>
        <p:sp>
          <p:nvSpPr>
            <p:cNvPr id="20" name="Freeform: Shape 101">
              <a:extLst>
                <a:ext uri="{FF2B5EF4-FFF2-40B4-BE49-F238E27FC236}">
                  <a16:creationId xmlns:a16="http://schemas.microsoft.com/office/drawing/2014/main" id="{2DFDAB32-6AE0-46DA-9337-F96E10D3695B}"/>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grpFill/>
            <a:ln w="9525" cap="flat">
              <a:noFill/>
              <a:prstDash val="solid"/>
              <a:miter/>
            </a:ln>
          </p:spPr>
          <p:txBody>
            <a:bodyPr rtlCol="0" anchor="ctr"/>
            <a:lstStyle/>
            <a:p>
              <a:endParaRPr lang="en-US" sz="1800"/>
            </a:p>
          </p:txBody>
        </p:sp>
        <p:sp>
          <p:nvSpPr>
            <p:cNvPr id="21" name="Freeform: Shape 102">
              <a:extLst>
                <a:ext uri="{FF2B5EF4-FFF2-40B4-BE49-F238E27FC236}">
                  <a16:creationId xmlns:a16="http://schemas.microsoft.com/office/drawing/2014/main" id="{C08E68FA-00EB-4E7E-A9E2-4BA6E7DC4A2D}"/>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grp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40491239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estion Slide">
    <p:bg bwMode="gray">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70725" y="3599346"/>
            <a:ext cx="10444163" cy="1374775"/>
          </a:xfrm>
        </p:spPr>
        <p:txBody>
          <a:bodyPr/>
          <a:lstStyle>
            <a:lvl1pPr marL="0" indent="0">
              <a:buFont typeface="Calibri" panose="020F0502020204030204" pitchFamily="34" charset="0"/>
              <a:buChar char=" "/>
              <a:defRPr sz="2000" b="0">
                <a:solidFill>
                  <a:schemeClr val="bg2"/>
                </a:solidFill>
                <a:latin typeface="+mn-lt"/>
                <a:ea typeface="Gilroy" panose="00000500000000000000" pitchFamily="50" charset="0"/>
                <a:cs typeface="Gilroy" panose="00000500000000000000" pitchFamily="50" charset="0"/>
              </a:defRPr>
            </a:lvl1pPr>
            <a:lvl2pPr marL="0" indent="0">
              <a:spcBef>
                <a:spcPts val="300"/>
              </a:spcBef>
              <a:buFont typeface="Calibri" panose="020F0502020204030204" pitchFamily="34" charset="0"/>
              <a:buChar char=" "/>
              <a:defRPr sz="1800">
                <a:solidFill>
                  <a:schemeClr val="bg2"/>
                </a:solidFill>
                <a:latin typeface="+mn-lt"/>
                <a:ea typeface="Gilroy" panose="00000500000000000000" pitchFamily="50" charset="0"/>
                <a:cs typeface="Gilroy" panose="00000500000000000000" pitchFamily="50" charset="0"/>
              </a:defRPr>
            </a:lvl2pPr>
          </a:lstStyle>
          <a:p>
            <a:pPr lvl="0"/>
            <a:r>
              <a:rPr lang="en-US"/>
              <a:t>Click to edit master text styles</a:t>
            </a:r>
          </a:p>
          <a:p>
            <a:pPr lvl="1"/>
            <a:r>
              <a:rPr lang="en-US"/>
              <a:t>Second level</a:t>
            </a:r>
          </a:p>
        </p:txBody>
      </p:sp>
      <p:sp>
        <p:nvSpPr>
          <p:cNvPr id="3" name="Title 2"/>
          <p:cNvSpPr>
            <a:spLocks noGrp="1"/>
          </p:cNvSpPr>
          <p:nvPr>
            <p:ph type="title" hasCustomPrompt="1"/>
          </p:nvPr>
        </p:nvSpPr>
        <p:spPr>
          <a:xfrm>
            <a:off x="415335" y="2731259"/>
            <a:ext cx="11187995" cy="668692"/>
          </a:xfrm>
        </p:spPr>
        <p:txBody>
          <a:bodyPr/>
          <a:lstStyle>
            <a:lvl1pPr>
              <a:lnSpc>
                <a:spcPct val="90000"/>
              </a:lnSpc>
              <a:defRPr sz="4400" b="1">
                <a:solidFill>
                  <a:schemeClr val="bg2"/>
                </a:solidFill>
              </a:defRPr>
            </a:lvl1pPr>
          </a:lstStyle>
          <a:p>
            <a:r>
              <a:rPr lang="en-US"/>
              <a:t>Click to edit master title style</a:t>
            </a:r>
          </a:p>
        </p:txBody>
      </p:sp>
      <p:grpSp>
        <p:nvGrpSpPr>
          <p:cNvPr id="10" name="Graphic 28">
            <a:extLst>
              <a:ext uri="{FF2B5EF4-FFF2-40B4-BE49-F238E27FC236}">
                <a16:creationId xmlns:a16="http://schemas.microsoft.com/office/drawing/2014/main" id="{24F91FC9-182B-429B-8B15-C395D093A08C}"/>
              </a:ext>
            </a:extLst>
          </p:cNvPr>
          <p:cNvGrpSpPr>
            <a:grpSpLocks noChangeAspect="1"/>
          </p:cNvGrpSpPr>
          <p:nvPr userDrawn="1"/>
        </p:nvGrpSpPr>
        <p:grpSpPr>
          <a:xfrm>
            <a:off x="384148" y="6197601"/>
            <a:ext cx="874891" cy="464232"/>
            <a:chOff x="3834550" y="2440725"/>
            <a:chExt cx="5419725" cy="2876550"/>
          </a:xfrm>
          <a:solidFill>
            <a:schemeClr val="bg1"/>
          </a:solidFill>
        </p:grpSpPr>
        <p:sp>
          <p:nvSpPr>
            <p:cNvPr id="11" name="Freeform: Shape 98">
              <a:extLst>
                <a:ext uri="{FF2B5EF4-FFF2-40B4-BE49-F238E27FC236}">
                  <a16:creationId xmlns:a16="http://schemas.microsoft.com/office/drawing/2014/main" id="{10597F11-6CCA-417E-BB92-86BA53D6100F}"/>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grpFill/>
            <a:ln w="9525" cap="flat">
              <a:noFill/>
              <a:prstDash val="solid"/>
              <a:miter/>
            </a:ln>
          </p:spPr>
          <p:txBody>
            <a:bodyPr rtlCol="0" anchor="ctr"/>
            <a:lstStyle/>
            <a:p>
              <a:endParaRPr lang="en-US" sz="1800"/>
            </a:p>
          </p:txBody>
        </p:sp>
        <p:sp>
          <p:nvSpPr>
            <p:cNvPr id="12" name="Freeform: Shape 99">
              <a:extLst>
                <a:ext uri="{FF2B5EF4-FFF2-40B4-BE49-F238E27FC236}">
                  <a16:creationId xmlns:a16="http://schemas.microsoft.com/office/drawing/2014/main" id="{10B34A23-BF43-46D4-B3FC-969E59E555F6}"/>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lstStyle/>
            <a:p>
              <a:endParaRPr lang="en-US" sz="1800"/>
            </a:p>
          </p:txBody>
        </p:sp>
        <p:sp>
          <p:nvSpPr>
            <p:cNvPr id="13" name="Freeform: Shape 100">
              <a:extLst>
                <a:ext uri="{FF2B5EF4-FFF2-40B4-BE49-F238E27FC236}">
                  <a16:creationId xmlns:a16="http://schemas.microsoft.com/office/drawing/2014/main" id="{12653E1D-49D5-4F43-AF17-5CE484E3C759}"/>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grpFill/>
            <a:ln w="9525" cap="flat">
              <a:noFill/>
              <a:prstDash val="solid"/>
              <a:miter/>
            </a:ln>
          </p:spPr>
          <p:txBody>
            <a:bodyPr rtlCol="0" anchor="ctr"/>
            <a:lstStyle/>
            <a:p>
              <a:endParaRPr lang="en-US" sz="1800"/>
            </a:p>
          </p:txBody>
        </p:sp>
        <p:sp>
          <p:nvSpPr>
            <p:cNvPr id="14" name="Freeform: Shape 101">
              <a:extLst>
                <a:ext uri="{FF2B5EF4-FFF2-40B4-BE49-F238E27FC236}">
                  <a16:creationId xmlns:a16="http://schemas.microsoft.com/office/drawing/2014/main" id="{F9FF021D-9C92-493C-9F9E-2FB72BCECE71}"/>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grpFill/>
            <a:ln w="9525" cap="flat">
              <a:noFill/>
              <a:prstDash val="solid"/>
              <a:miter/>
            </a:ln>
          </p:spPr>
          <p:txBody>
            <a:bodyPr rtlCol="0" anchor="ctr"/>
            <a:lstStyle/>
            <a:p>
              <a:endParaRPr lang="en-US" sz="1800"/>
            </a:p>
          </p:txBody>
        </p:sp>
        <p:sp>
          <p:nvSpPr>
            <p:cNvPr id="15" name="Freeform: Shape 102">
              <a:extLst>
                <a:ext uri="{FF2B5EF4-FFF2-40B4-BE49-F238E27FC236}">
                  <a16:creationId xmlns:a16="http://schemas.microsoft.com/office/drawing/2014/main" id="{433DD94B-B6DC-42E0-BA8A-F374D69EF08C}"/>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grp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95016536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hank You_1_Name">
    <p:bg bwMode="gray">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71845" y="3599346"/>
            <a:ext cx="10444163" cy="1374775"/>
          </a:xfrm>
        </p:spPr>
        <p:txBody>
          <a:bodyPr/>
          <a:lstStyle>
            <a:lvl1pPr marL="0" indent="0">
              <a:buFont typeface="Calibri" panose="020F0502020204030204" pitchFamily="34" charset="0"/>
              <a:buChar char=" "/>
              <a:defRPr sz="2000" b="0">
                <a:solidFill>
                  <a:schemeClr val="bg2"/>
                </a:solidFill>
                <a:latin typeface="+mn-lt"/>
                <a:ea typeface="Gilroy" panose="00000500000000000000" pitchFamily="50" charset="0"/>
                <a:cs typeface="Gilroy" panose="00000500000000000000" pitchFamily="50" charset="0"/>
              </a:defRPr>
            </a:lvl1pPr>
            <a:lvl2pPr marL="0" indent="0">
              <a:spcBef>
                <a:spcPts val="300"/>
              </a:spcBef>
              <a:buFont typeface="Calibri" panose="020F0502020204030204" pitchFamily="34" charset="0"/>
              <a:buChar char=" "/>
              <a:defRPr sz="1800">
                <a:solidFill>
                  <a:schemeClr val="bg2"/>
                </a:solidFill>
                <a:latin typeface="+mn-lt"/>
                <a:ea typeface="Gilroy" panose="00000500000000000000" pitchFamily="50" charset="0"/>
                <a:cs typeface="Gilroy" panose="00000500000000000000" pitchFamily="50" charset="0"/>
              </a:defRPr>
            </a:lvl2pPr>
          </a:lstStyle>
          <a:p>
            <a:pPr lvl="0"/>
            <a:r>
              <a:rPr lang="en-US"/>
              <a:t>Click to edit master text styles</a:t>
            </a:r>
          </a:p>
          <a:p>
            <a:pPr lvl="1"/>
            <a:r>
              <a:rPr lang="en-US"/>
              <a:t>Second level</a:t>
            </a:r>
          </a:p>
        </p:txBody>
      </p:sp>
      <p:sp>
        <p:nvSpPr>
          <p:cNvPr id="3" name="Title 2"/>
          <p:cNvSpPr>
            <a:spLocks noGrp="1"/>
          </p:cNvSpPr>
          <p:nvPr>
            <p:ph type="title" hasCustomPrompt="1"/>
          </p:nvPr>
        </p:nvSpPr>
        <p:spPr>
          <a:xfrm>
            <a:off x="415895" y="2731259"/>
            <a:ext cx="11187995" cy="668692"/>
          </a:xfrm>
        </p:spPr>
        <p:txBody>
          <a:bodyPr/>
          <a:lstStyle>
            <a:lvl1pPr>
              <a:lnSpc>
                <a:spcPct val="90000"/>
              </a:lnSpc>
              <a:defRPr sz="4400" b="1">
                <a:solidFill>
                  <a:schemeClr val="bg2"/>
                </a:solidFill>
              </a:defRPr>
            </a:lvl1pPr>
          </a:lstStyle>
          <a:p>
            <a:r>
              <a:rPr lang="en-US"/>
              <a:t>Click to edit master title style</a:t>
            </a:r>
          </a:p>
        </p:txBody>
      </p:sp>
      <p:grpSp>
        <p:nvGrpSpPr>
          <p:cNvPr id="20" name="Graphic 42">
            <a:extLst>
              <a:ext uri="{FF2B5EF4-FFF2-40B4-BE49-F238E27FC236}">
                <a16:creationId xmlns:a16="http://schemas.microsoft.com/office/drawing/2014/main" id="{3E794096-B10B-E04E-9074-16258BC906B2}"/>
              </a:ext>
            </a:extLst>
          </p:cNvPr>
          <p:cNvGrpSpPr/>
          <p:nvPr userDrawn="1"/>
        </p:nvGrpSpPr>
        <p:grpSpPr>
          <a:xfrm>
            <a:off x="370216" y="895353"/>
            <a:ext cx="1885761" cy="555625"/>
            <a:chOff x="803237" y="2081175"/>
            <a:chExt cx="11182350" cy="3295650"/>
          </a:xfrm>
        </p:grpSpPr>
        <p:sp>
          <p:nvSpPr>
            <p:cNvPr id="21" name="Freeform: Shape 44">
              <a:extLst>
                <a:ext uri="{FF2B5EF4-FFF2-40B4-BE49-F238E27FC236}">
                  <a16:creationId xmlns:a16="http://schemas.microsoft.com/office/drawing/2014/main" id="{485F4B7C-2B57-1B4B-977E-680282D08DBC}"/>
                </a:ext>
              </a:extLst>
            </p:cNvPr>
            <p:cNvSpPr/>
            <p:nvPr/>
          </p:nvSpPr>
          <p:spPr>
            <a:xfrm>
              <a:off x="3507766" y="3453249"/>
              <a:ext cx="581025" cy="942975"/>
            </a:xfrm>
            <a:custGeom>
              <a:avLst/>
              <a:gdLst>
                <a:gd name="connsiteX0" fmla="*/ 502348 w 581025"/>
                <a:gd name="connsiteY0" fmla="*/ 7146 h 942975"/>
                <a:gd name="connsiteX1" fmla="*/ 243459 w 581025"/>
                <a:gd name="connsiteY1" fmla="*/ 100110 h 942975"/>
                <a:gd name="connsiteX2" fmla="*/ 243459 w 581025"/>
                <a:gd name="connsiteY2" fmla="*/ 16671 h 942975"/>
                <a:gd name="connsiteX3" fmla="*/ 7144 w 581025"/>
                <a:gd name="connsiteY3" fmla="*/ 16671 h 942975"/>
                <a:gd name="connsiteX4" fmla="*/ 7144 w 581025"/>
                <a:gd name="connsiteY4" fmla="*/ 936786 h 942975"/>
                <a:gd name="connsiteX5" fmla="*/ 252889 w 581025"/>
                <a:gd name="connsiteY5" fmla="*/ 936786 h 942975"/>
                <a:gd name="connsiteX6" fmla="*/ 252889 w 581025"/>
                <a:gd name="connsiteY6" fmla="*/ 348712 h 942975"/>
                <a:gd name="connsiteX7" fmla="*/ 475964 w 581025"/>
                <a:gd name="connsiteY7" fmla="*/ 234888 h 942975"/>
                <a:gd name="connsiteX8" fmla="*/ 574548 w 581025"/>
                <a:gd name="connsiteY8" fmla="*/ 249652 h 942975"/>
                <a:gd name="connsiteX9" fmla="*/ 574548 w 581025"/>
                <a:gd name="connsiteY9" fmla="*/ 13527 h 942975"/>
                <a:gd name="connsiteX10" fmla="*/ 502349 w 581025"/>
                <a:gd name="connsiteY10" fmla="*/ 7146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025" h="942975">
                  <a:moveTo>
                    <a:pt x="502348" y="7146"/>
                  </a:moveTo>
                  <a:cubicBezTo>
                    <a:pt x="407828" y="6860"/>
                    <a:pt x="316206" y="39761"/>
                    <a:pt x="243459" y="100110"/>
                  </a:cubicBezTo>
                  <a:lnTo>
                    <a:pt x="243459" y="16671"/>
                  </a:lnTo>
                  <a:lnTo>
                    <a:pt x="7144" y="16671"/>
                  </a:lnTo>
                  <a:lnTo>
                    <a:pt x="7144" y="936786"/>
                  </a:lnTo>
                  <a:lnTo>
                    <a:pt x="252889" y="936786"/>
                  </a:lnTo>
                  <a:lnTo>
                    <a:pt x="252889" y="348712"/>
                  </a:lnTo>
                  <a:cubicBezTo>
                    <a:pt x="286893" y="301087"/>
                    <a:pt x="371951" y="234888"/>
                    <a:pt x="475964" y="234888"/>
                  </a:cubicBezTo>
                  <a:cubicBezTo>
                    <a:pt x="512921" y="234888"/>
                    <a:pt x="546830" y="237555"/>
                    <a:pt x="574548" y="249652"/>
                  </a:cubicBezTo>
                  <a:lnTo>
                    <a:pt x="574548" y="13527"/>
                  </a:lnTo>
                  <a:cubicBezTo>
                    <a:pt x="550710" y="9326"/>
                    <a:pt x="526554" y="7191"/>
                    <a:pt x="502349" y="7146"/>
                  </a:cubicBezTo>
                </a:path>
              </a:pathLst>
            </a:custGeom>
            <a:solidFill>
              <a:srgbClr val="FFFFFF"/>
            </a:solidFill>
            <a:ln w="9525" cap="flat">
              <a:noFill/>
              <a:prstDash val="solid"/>
              <a:miter/>
            </a:ln>
          </p:spPr>
          <p:txBody>
            <a:bodyPr rtlCol="0" anchor="ctr"/>
            <a:lstStyle/>
            <a:p>
              <a:endParaRPr lang="en-US" sz="1800"/>
            </a:p>
          </p:txBody>
        </p:sp>
        <p:sp>
          <p:nvSpPr>
            <p:cNvPr id="22" name="Freeform: Shape 45">
              <a:extLst>
                <a:ext uri="{FF2B5EF4-FFF2-40B4-BE49-F238E27FC236}">
                  <a16:creationId xmlns:a16="http://schemas.microsoft.com/office/drawing/2014/main" id="{D10EEA80-CC0A-A842-A1C9-F3626041AEC8}"/>
                </a:ext>
              </a:extLst>
            </p:cNvPr>
            <p:cNvSpPr/>
            <p:nvPr/>
          </p:nvSpPr>
          <p:spPr>
            <a:xfrm>
              <a:off x="1741735" y="3443821"/>
              <a:ext cx="742950" cy="971550"/>
            </a:xfrm>
            <a:custGeom>
              <a:avLst/>
              <a:gdLst>
                <a:gd name="connsiteX0" fmla="*/ 126206 w 742950"/>
                <a:gd name="connsiteY0" fmla="*/ 665417 h 971550"/>
                <a:gd name="connsiteX1" fmla="*/ 377571 w 742950"/>
                <a:gd name="connsiteY1" fmla="*/ 756476 h 971550"/>
                <a:gd name="connsiteX2" fmla="*/ 494824 w 742950"/>
                <a:gd name="connsiteY2" fmla="*/ 678752 h 971550"/>
                <a:gd name="connsiteX3" fmla="*/ 50578 w 742950"/>
                <a:gd name="connsiteY3" fmla="*/ 293656 h 971550"/>
                <a:gd name="connsiteX4" fmla="*/ 402146 w 742950"/>
                <a:gd name="connsiteY4" fmla="*/ 7144 h 971550"/>
                <a:gd name="connsiteX5" fmla="*/ 712184 w 742950"/>
                <a:gd name="connsiteY5" fmla="*/ 100108 h 971550"/>
                <a:gd name="connsiteX6" fmla="*/ 596837 w 742950"/>
                <a:gd name="connsiteY6" fmla="*/ 278416 h 971550"/>
                <a:gd name="connsiteX7" fmla="*/ 421100 w 742950"/>
                <a:gd name="connsiteY7" fmla="*/ 215837 h 971550"/>
                <a:gd name="connsiteX8" fmla="*/ 296323 w 742950"/>
                <a:gd name="connsiteY8" fmla="*/ 289846 h 971550"/>
                <a:gd name="connsiteX9" fmla="*/ 740474 w 742950"/>
                <a:gd name="connsiteY9" fmla="*/ 680371 h 971550"/>
                <a:gd name="connsiteX10" fmla="*/ 375761 w 742950"/>
                <a:gd name="connsiteY10" fmla="*/ 964978 h 971550"/>
                <a:gd name="connsiteX11" fmla="*/ 7144 w 742950"/>
                <a:gd name="connsiteY11" fmla="*/ 841153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950" h="971550">
                  <a:moveTo>
                    <a:pt x="126206" y="665417"/>
                  </a:moveTo>
                  <a:cubicBezTo>
                    <a:pt x="188595" y="722567"/>
                    <a:pt x="284988" y="756476"/>
                    <a:pt x="377571" y="756476"/>
                  </a:cubicBezTo>
                  <a:cubicBezTo>
                    <a:pt x="444246" y="756476"/>
                    <a:pt x="494824" y="724281"/>
                    <a:pt x="494824" y="678752"/>
                  </a:cubicBezTo>
                  <a:cubicBezTo>
                    <a:pt x="494824" y="540258"/>
                    <a:pt x="50578" y="589598"/>
                    <a:pt x="50578" y="293656"/>
                  </a:cubicBezTo>
                  <a:cubicBezTo>
                    <a:pt x="50578" y="117158"/>
                    <a:pt x="220694" y="7144"/>
                    <a:pt x="402146" y="7144"/>
                  </a:cubicBezTo>
                  <a:cubicBezTo>
                    <a:pt x="521208" y="7144"/>
                    <a:pt x="651701" y="52673"/>
                    <a:pt x="712184" y="100108"/>
                  </a:cubicBezTo>
                  <a:lnTo>
                    <a:pt x="596837" y="278416"/>
                  </a:lnTo>
                  <a:cubicBezTo>
                    <a:pt x="549212" y="244316"/>
                    <a:pt x="487204" y="215837"/>
                    <a:pt x="421100" y="215837"/>
                  </a:cubicBezTo>
                  <a:cubicBezTo>
                    <a:pt x="352996" y="215837"/>
                    <a:pt x="296323" y="242411"/>
                    <a:pt x="296323" y="289846"/>
                  </a:cubicBezTo>
                  <a:cubicBezTo>
                    <a:pt x="296323" y="409384"/>
                    <a:pt x="740474" y="361950"/>
                    <a:pt x="740474" y="680371"/>
                  </a:cubicBezTo>
                  <a:cubicBezTo>
                    <a:pt x="740474" y="856774"/>
                    <a:pt x="568452" y="964978"/>
                    <a:pt x="375761" y="964978"/>
                  </a:cubicBezTo>
                  <a:cubicBezTo>
                    <a:pt x="242940" y="963405"/>
                    <a:pt x="113979" y="920085"/>
                    <a:pt x="7144" y="841153"/>
                  </a:cubicBezTo>
                  <a:close/>
                </a:path>
              </a:pathLst>
            </a:custGeom>
            <a:solidFill>
              <a:srgbClr val="FFFFFF"/>
            </a:solidFill>
            <a:ln w="9525" cap="flat">
              <a:noFill/>
              <a:prstDash val="solid"/>
              <a:miter/>
            </a:ln>
          </p:spPr>
          <p:txBody>
            <a:bodyPr rtlCol="0" anchor="ctr"/>
            <a:lstStyle/>
            <a:p>
              <a:endParaRPr lang="en-US" sz="1800"/>
            </a:p>
          </p:txBody>
        </p:sp>
        <p:sp>
          <p:nvSpPr>
            <p:cNvPr id="23" name="Freeform: Shape 46">
              <a:extLst>
                <a:ext uri="{FF2B5EF4-FFF2-40B4-BE49-F238E27FC236}">
                  <a16:creationId xmlns:a16="http://schemas.microsoft.com/office/drawing/2014/main" id="{AC78FC61-5C7F-8742-9AFB-F86C83C1B7C7}"/>
                </a:ext>
              </a:extLst>
            </p:cNvPr>
            <p:cNvSpPr/>
            <p:nvPr/>
          </p:nvSpPr>
          <p:spPr>
            <a:xfrm>
              <a:off x="2524024" y="3443821"/>
              <a:ext cx="885825" cy="971550"/>
            </a:xfrm>
            <a:custGeom>
              <a:avLst/>
              <a:gdLst>
                <a:gd name="connsiteX0" fmla="*/ 886015 w 885825"/>
                <a:gd name="connsiteY0" fmla="*/ 477679 h 971550"/>
                <a:gd name="connsiteX1" fmla="*/ 453295 w 885825"/>
                <a:gd name="connsiteY1" fmla="*/ 7144 h 971550"/>
                <a:gd name="connsiteX2" fmla="*/ 7144 w 885825"/>
                <a:gd name="connsiteY2" fmla="*/ 487109 h 971550"/>
                <a:gd name="connsiteX3" fmla="*/ 487299 w 885825"/>
                <a:gd name="connsiteY3" fmla="*/ 965168 h 971550"/>
                <a:gd name="connsiteX4" fmla="*/ 863346 w 885825"/>
                <a:gd name="connsiteY4" fmla="*/ 800195 h 971550"/>
                <a:gd name="connsiteX5" fmla="*/ 723519 w 885825"/>
                <a:gd name="connsiteY5" fmla="*/ 659797 h 971550"/>
                <a:gd name="connsiteX6" fmla="*/ 492919 w 885825"/>
                <a:gd name="connsiteY6" fmla="*/ 766001 h 971550"/>
                <a:gd name="connsiteX7" fmla="*/ 245269 w 885825"/>
                <a:gd name="connsiteY7" fmla="*/ 547878 h 971550"/>
                <a:gd name="connsiteX8" fmla="*/ 880300 w 885825"/>
                <a:gd name="connsiteY8" fmla="*/ 547878 h 971550"/>
                <a:gd name="connsiteX9" fmla="*/ 886015 w 885825"/>
                <a:gd name="connsiteY9" fmla="*/ 477679 h 971550"/>
                <a:gd name="connsiteX10" fmla="*/ 256699 w 885825"/>
                <a:gd name="connsiteY10" fmla="*/ 367570 h 971550"/>
                <a:gd name="connsiteX11" fmla="*/ 453295 w 885825"/>
                <a:gd name="connsiteY11" fmla="*/ 206312 h 971550"/>
                <a:gd name="connsiteX12" fmla="*/ 634270 w 885825"/>
                <a:gd name="connsiteY12" fmla="*/ 3675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825" h="971550">
                  <a:moveTo>
                    <a:pt x="886015" y="477679"/>
                  </a:moveTo>
                  <a:cubicBezTo>
                    <a:pt x="886015" y="221552"/>
                    <a:pt x="706564" y="7144"/>
                    <a:pt x="453295" y="7144"/>
                  </a:cubicBezTo>
                  <a:cubicBezTo>
                    <a:pt x="181070" y="7144"/>
                    <a:pt x="7144" y="230981"/>
                    <a:pt x="7144" y="487109"/>
                  </a:cubicBezTo>
                  <a:cubicBezTo>
                    <a:pt x="7144" y="775526"/>
                    <a:pt x="213169" y="965168"/>
                    <a:pt x="487299" y="965168"/>
                  </a:cubicBezTo>
                  <a:cubicBezTo>
                    <a:pt x="629031" y="965168"/>
                    <a:pt x="774573" y="906399"/>
                    <a:pt x="863346" y="800195"/>
                  </a:cubicBezTo>
                  <a:lnTo>
                    <a:pt x="723519" y="659797"/>
                  </a:lnTo>
                  <a:cubicBezTo>
                    <a:pt x="680085" y="707422"/>
                    <a:pt x="596932" y="766001"/>
                    <a:pt x="492919" y="766001"/>
                  </a:cubicBezTo>
                  <a:cubicBezTo>
                    <a:pt x="362521" y="766001"/>
                    <a:pt x="258604" y="676847"/>
                    <a:pt x="245269" y="547878"/>
                  </a:cubicBezTo>
                  <a:lnTo>
                    <a:pt x="880300" y="547878"/>
                  </a:lnTo>
                  <a:cubicBezTo>
                    <a:pt x="884241" y="524689"/>
                    <a:pt x="886153" y="501200"/>
                    <a:pt x="886015" y="477679"/>
                  </a:cubicBezTo>
                  <a:close/>
                  <a:moveTo>
                    <a:pt x="256699" y="367570"/>
                  </a:moveTo>
                  <a:cubicBezTo>
                    <a:pt x="268034" y="284131"/>
                    <a:pt x="351187" y="206312"/>
                    <a:pt x="453295" y="206312"/>
                  </a:cubicBezTo>
                  <a:cubicBezTo>
                    <a:pt x="545679" y="206668"/>
                    <a:pt x="623305" y="275837"/>
                    <a:pt x="634270" y="367570"/>
                  </a:cubicBezTo>
                  <a:close/>
                </a:path>
              </a:pathLst>
            </a:custGeom>
            <a:solidFill>
              <a:srgbClr val="FFFFFF"/>
            </a:solidFill>
            <a:ln w="9525" cap="flat">
              <a:noFill/>
              <a:prstDash val="solid"/>
              <a:miter/>
            </a:ln>
          </p:spPr>
          <p:txBody>
            <a:bodyPr rtlCol="0" anchor="ctr"/>
            <a:lstStyle/>
            <a:p>
              <a:endParaRPr lang="en-US" sz="1800"/>
            </a:p>
          </p:txBody>
        </p:sp>
        <p:sp>
          <p:nvSpPr>
            <p:cNvPr id="24" name="Freeform: Shape 47">
              <a:extLst>
                <a:ext uri="{FF2B5EF4-FFF2-40B4-BE49-F238E27FC236}">
                  <a16:creationId xmlns:a16="http://schemas.microsoft.com/office/drawing/2014/main" id="{8FB98966-6DA3-804A-AEFB-1BEEBE6FF1B4}"/>
                </a:ext>
              </a:extLst>
            </p:cNvPr>
            <p:cNvSpPr/>
            <p:nvPr/>
          </p:nvSpPr>
          <p:spPr>
            <a:xfrm>
              <a:off x="4154227" y="3462776"/>
              <a:ext cx="1019175" cy="933450"/>
            </a:xfrm>
            <a:custGeom>
              <a:avLst/>
              <a:gdLst>
                <a:gd name="connsiteX0" fmla="*/ 513683 w 1019175"/>
                <a:gd name="connsiteY0" fmla="*/ 568738 h 933450"/>
                <a:gd name="connsiteX1" fmla="*/ 765048 w 1019175"/>
                <a:gd name="connsiteY1" fmla="*/ 7144 h 933450"/>
                <a:gd name="connsiteX2" fmla="*/ 1020223 w 1019175"/>
                <a:gd name="connsiteY2" fmla="*/ 7144 h 933450"/>
                <a:gd name="connsiteX3" fmla="*/ 598742 w 1019175"/>
                <a:gd name="connsiteY3" fmla="*/ 927259 h 933450"/>
                <a:gd name="connsiteX4" fmla="*/ 428625 w 1019175"/>
                <a:gd name="connsiteY4" fmla="*/ 927259 h 933450"/>
                <a:gd name="connsiteX5" fmla="*/ 7144 w 1019175"/>
                <a:gd name="connsiteY5" fmla="*/ 7144 h 933450"/>
                <a:gd name="connsiteX6" fmla="*/ 262319 w 1019175"/>
                <a:gd name="connsiteY6" fmla="*/ 7144 h 933450"/>
                <a:gd name="connsiteX7" fmla="*/ 513683 w 1019175"/>
                <a:gd name="connsiteY7" fmla="*/ 56873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75" h="933450">
                  <a:moveTo>
                    <a:pt x="513683" y="568738"/>
                  </a:moveTo>
                  <a:lnTo>
                    <a:pt x="765048" y="7144"/>
                  </a:lnTo>
                  <a:lnTo>
                    <a:pt x="1020223" y="7144"/>
                  </a:lnTo>
                  <a:lnTo>
                    <a:pt x="598742" y="927259"/>
                  </a:lnTo>
                  <a:lnTo>
                    <a:pt x="428625" y="927259"/>
                  </a:lnTo>
                  <a:lnTo>
                    <a:pt x="7144" y="7144"/>
                  </a:lnTo>
                  <a:lnTo>
                    <a:pt x="262319" y="7144"/>
                  </a:lnTo>
                  <a:lnTo>
                    <a:pt x="513683" y="568738"/>
                  </a:lnTo>
                  <a:close/>
                </a:path>
              </a:pathLst>
            </a:custGeom>
            <a:solidFill>
              <a:srgbClr val="FFFFFF"/>
            </a:solidFill>
            <a:ln w="9525" cap="flat">
              <a:noFill/>
              <a:prstDash val="solid"/>
              <a:miter/>
            </a:ln>
          </p:spPr>
          <p:txBody>
            <a:bodyPr rtlCol="0" anchor="ctr"/>
            <a:lstStyle/>
            <a:p>
              <a:endParaRPr lang="en-US" sz="1800"/>
            </a:p>
          </p:txBody>
        </p:sp>
        <p:sp>
          <p:nvSpPr>
            <p:cNvPr id="25" name="Freeform: Shape 48">
              <a:extLst>
                <a:ext uri="{FF2B5EF4-FFF2-40B4-BE49-F238E27FC236}">
                  <a16:creationId xmlns:a16="http://schemas.microsoft.com/office/drawing/2014/main" id="{A1D08078-130B-B74C-AD2B-87EB41FE43B4}"/>
                </a:ext>
              </a:extLst>
            </p:cNvPr>
            <p:cNvSpPr/>
            <p:nvPr/>
          </p:nvSpPr>
          <p:spPr>
            <a:xfrm>
              <a:off x="5212931" y="3030722"/>
              <a:ext cx="323850" cy="323850"/>
            </a:xfrm>
            <a:custGeom>
              <a:avLst/>
              <a:gdLst>
                <a:gd name="connsiteX0" fmla="*/ 167831 w 323850"/>
                <a:gd name="connsiteY0" fmla="*/ 7144 h 323850"/>
                <a:gd name="connsiteX1" fmla="*/ 322007 w 323850"/>
                <a:gd name="connsiteY1" fmla="*/ 167798 h 323850"/>
                <a:gd name="connsiteX2" fmla="*/ 161353 w 323850"/>
                <a:gd name="connsiteY2" fmla="*/ 321974 h 323850"/>
                <a:gd name="connsiteX3" fmla="*/ 7144 w 323850"/>
                <a:gd name="connsiteY3" fmla="*/ 164878 h 323850"/>
                <a:gd name="connsiteX4" fmla="*/ 164943 w 323850"/>
                <a:gd name="connsiteY4" fmla="*/ 7400 h 323850"/>
                <a:gd name="connsiteX5" fmla="*/ 167830 w 323850"/>
                <a:gd name="connsiteY5" fmla="*/ 742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323850">
                  <a:moveTo>
                    <a:pt x="167831" y="7144"/>
                  </a:moveTo>
                  <a:cubicBezTo>
                    <a:pt x="254769" y="8933"/>
                    <a:pt x="323796" y="80860"/>
                    <a:pt x="322007" y="167798"/>
                  </a:cubicBezTo>
                  <a:cubicBezTo>
                    <a:pt x="320218" y="254735"/>
                    <a:pt x="248291" y="323762"/>
                    <a:pt x="161353" y="321974"/>
                  </a:cubicBezTo>
                  <a:cubicBezTo>
                    <a:pt x="75801" y="320213"/>
                    <a:pt x="7317" y="250448"/>
                    <a:pt x="7144" y="164878"/>
                  </a:cubicBezTo>
                  <a:cubicBezTo>
                    <a:pt x="7233" y="77816"/>
                    <a:pt x="77882" y="7311"/>
                    <a:pt x="164943" y="7400"/>
                  </a:cubicBezTo>
                  <a:cubicBezTo>
                    <a:pt x="165906" y="7401"/>
                    <a:pt x="166868" y="7411"/>
                    <a:pt x="167830" y="7429"/>
                  </a:cubicBezTo>
                </a:path>
              </a:pathLst>
            </a:custGeom>
            <a:solidFill>
              <a:srgbClr val="FFFFFF"/>
            </a:solidFill>
            <a:ln w="9525" cap="flat">
              <a:noFill/>
              <a:prstDash val="solid"/>
              <a:miter/>
            </a:ln>
          </p:spPr>
          <p:txBody>
            <a:bodyPr rtlCol="0" anchor="ctr"/>
            <a:lstStyle/>
            <a:p>
              <a:endParaRPr lang="en-US" sz="1800"/>
            </a:p>
          </p:txBody>
        </p:sp>
        <p:sp>
          <p:nvSpPr>
            <p:cNvPr id="26" name="Freeform: Shape 49">
              <a:extLst>
                <a:ext uri="{FF2B5EF4-FFF2-40B4-BE49-F238E27FC236}">
                  <a16:creationId xmlns:a16="http://schemas.microsoft.com/office/drawing/2014/main" id="{142CA0F7-48DF-954C-846F-B34AA6216D9A}"/>
                </a:ext>
              </a:extLst>
            </p:cNvPr>
            <p:cNvSpPr/>
            <p:nvPr/>
          </p:nvSpPr>
          <p:spPr>
            <a:xfrm>
              <a:off x="5250745" y="3462776"/>
              <a:ext cx="257175" cy="933450"/>
            </a:xfrm>
            <a:custGeom>
              <a:avLst/>
              <a:gdLst>
                <a:gd name="connsiteX0" fmla="*/ 7144 w 257175"/>
                <a:gd name="connsiteY0" fmla="*/ 7144 h 933450"/>
                <a:gd name="connsiteX1" fmla="*/ 252889 w 257175"/>
                <a:gd name="connsiteY1" fmla="*/ 7144 h 933450"/>
                <a:gd name="connsiteX2" fmla="*/ 252889 w 257175"/>
                <a:gd name="connsiteY2" fmla="*/ 927259 h 933450"/>
                <a:gd name="connsiteX3" fmla="*/ 7144 w 257175"/>
                <a:gd name="connsiteY3" fmla="*/ 927259 h 933450"/>
              </a:gdLst>
              <a:ahLst/>
              <a:cxnLst>
                <a:cxn ang="0">
                  <a:pos x="connsiteX0" y="connsiteY0"/>
                </a:cxn>
                <a:cxn ang="0">
                  <a:pos x="connsiteX1" y="connsiteY1"/>
                </a:cxn>
                <a:cxn ang="0">
                  <a:pos x="connsiteX2" y="connsiteY2"/>
                </a:cxn>
                <a:cxn ang="0">
                  <a:pos x="connsiteX3" y="connsiteY3"/>
                </a:cxn>
              </a:cxnLst>
              <a:rect l="l" t="t" r="r" b="b"/>
              <a:pathLst>
                <a:path w="257175" h="933450">
                  <a:moveTo>
                    <a:pt x="7144" y="7144"/>
                  </a:moveTo>
                  <a:lnTo>
                    <a:pt x="252889" y="7144"/>
                  </a:lnTo>
                  <a:lnTo>
                    <a:pt x="252889" y="927259"/>
                  </a:lnTo>
                  <a:lnTo>
                    <a:pt x="7144" y="927259"/>
                  </a:lnTo>
                  <a:close/>
                </a:path>
              </a:pathLst>
            </a:custGeom>
            <a:solidFill>
              <a:srgbClr val="FFFFFF"/>
            </a:solidFill>
            <a:ln w="9525" cap="flat">
              <a:noFill/>
              <a:prstDash val="solid"/>
              <a:miter/>
            </a:ln>
          </p:spPr>
          <p:txBody>
            <a:bodyPr rtlCol="0" anchor="ctr"/>
            <a:lstStyle/>
            <a:p>
              <a:endParaRPr lang="en-US" sz="1800"/>
            </a:p>
          </p:txBody>
        </p:sp>
        <p:sp>
          <p:nvSpPr>
            <p:cNvPr id="27" name="Freeform: Shape 50">
              <a:extLst>
                <a:ext uri="{FF2B5EF4-FFF2-40B4-BE49-F238E27FC236}">
                  <a16:creationId xmlns:a16="http://schemas.microsoft.com/office/drawing/2014/main" id="{53B8922E-F4EE-DC4A-A746-75CDAF700A26}"/>
                </a:ext>
              </a:extLst>
            </p:cNvPr>
            <p:cNvSpPr/>
            <p:nvPr/>
          </p:nvSpPr>
          <p:spPr>
            <a:xfrm>
              <a:off x="5605171" y="3443821"/>
              <a:ext cx="914400" cy="971550"/>
            </a:xfrm>
            <a:custGeom>
              <a:avLst/>
              <a:gdLst>
                <a:gd name="connsiteX0" fmla="*/ 914400 w 914400"/>
                <a:gd name="connsiteY0" fmla="*/ 758380 h 971550"/>
                <a:gd name="connsiteX1" fmla="*/ 498538 w 914400"/>
                <a:gd name="connsiteY1" fmla="*/ 965168 h 971550"/>
                <a:gd name="connsiteX2" fmla="*/ 7144 w 914400"/>
                <a:gd name="connsiteY2" fmla="*/ 487109 h 971550"/>
                <a:gd name="connsiteX3" fmla="*/ 500443 w 914400"/>
                <a:gd name="connsiteY3" fmla="*/ 7144 h 971550"/>
                <a:gd name="connsiteX4" fmla="*/ 886015 w 914400"/>
                <a:gd name="connsiteY4" fmla="*/ 191167 h 971550"/>
                <a:gd name="connsiteX5" fmla="*/ 712089 w 914400"/>
                <a:gd name="connsiteY5" fmla="*/ 344805 h 971550"/>
                <a:gd name="connsiteX6" fmla="*/ 500443 w 914400"/>
                <a:gd name="connsiteY6" fmla="*/ 234791 h 971550"/>
                <a:gd name="connsiteX7" fmla="*/ 252793 w 914400"/>
                <a:gd name="connsiteY7" fmla="*/ 487109 h 971550"/>
                <a:gd name="connsiteX8" fmla="*/ 506063 w 914400"/>
                <a:gd name="connsiteY8" fmla="*/ 737521 h 971550"/>
                <a:gd name="connsiteX9" fmla="*/ 725138 w 914400"/>
                <a:gd name="connsiteY9" fmla="*/ 616172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71550">
                  <a:moveTo>
                    <a:pt x="914400" y="758380"/>
                  </a:moveTo>
                  <a:cubicBezTo>
                    <a:pt x="806672" y="902589"/>
                    <a:pt x="670560" y="965168"/>
                    <a:pt x="498538" y="965168"/>
                  </a:cubicBezTo>
                  <a:cubicBezTo>
                    <a:pt x="215074" y="965168"/>
                    <a:pt x="7144" y="752761"/>
                    <a:pt x="7144" y="487109"/>
                  </a:cubicBezTo>
                  <a:cubicBezTo>
                    <a:pt x="7144" y="219646"/>
                    <a:pt x="220694" y="7144"/>
                    <a:pt x="500443" y="7144"/>
                  </a:cubicBezTo>
                  <a:cubicBezTo>
                    <a:pt x="659225" y="7144"/>
                    <a:pt x="800957" y="81153"/>
                    <a:pt x="886015" y="191167"/>
                  </a:cubicBezTo>
                  <a:lnTo>
                    <a:pt x="712089" y="344805"/>
                  </a:lnTo>
                  <a:cubicBezTo>
                    <a:pt x="663035" y="280321"/>
                    <a:pt x="589312" y="234791"/>
                    <a:pt x="500443" y="234791"/>
                  </a:cubicBezTo>
                  <a:cubicBezTo>
                    <a:pt x="358711" y="234791"/>
                    <a:pt x="252793" y="346710"/>
                    <a:pt x="252793" y="487109"/>
                  </a:cubicBezTo>
                  <a:cubicBezTo>
                    <a:pt x="252793" y="631317"/>
                    <a:pt x="356806" y="737521"/>
                    <a:pt x="506063" y="737521"/>
                  </a:cubicBezTo>
                  <a:cubicBezTo>
                    <a:pt x="606266" y="737521"/>
                    <a:pt x="685705" y="676847"/>
                    <a:pt x="725138" y="616172"/>
                  </a:cubicBezTo>
                  <a:close/>
                </a:path>
              </a:pathLst>
            </a:custGeom>
            <a:solidFill>
              <a:srgbClr val="FFFFFF"/>
            </a:solidFill>
            <a:ln w="9525" cap="flat">
              <a:noFill/>
              <a:prstDash val="solid"/>
              <a:miter/>
            </a:ln>
          </p:spPr>
          <p:txBody>
            <a:bodyPr rtlCol="0" anchor="ctr"/>
            <a:lstStyle/>
            <a:p>
              <a:endParaRPr lang="en-US" sz="1800"/>
            </a:p>
          </p:txBody>
        </p:sp>
        <p:sp>
          <p:nvSpPr>
            <p:cNvPr id="28" name="Freeform: Shape 51">
              <a:extLst>
                <a:ext uri="{FF2B5EF4-FFF2-40B4-BE49-F238E27FC236}">
                  <a16:creationId xmlns:a16="http://schemas.microsoft.com/office/drawing/2014/main" id="{791EC74F-5B58-F145-90B3-A725E537C7E0}"/>
                </a:ext>
              </a:extLst>
            </p:cNvPr>
            <p:cNvSpPr/>
            <p:nvPr/>
          </p:nvSpPr>
          <p:spPr>
            <a:xfrm>
              <a:off x="6548622" y="3443821"/>
              <a:ext cx="885825" cy="971550"/>
            </a:xfrm>
            <a:custGeom>
              <a:avLst/>
              <a:gdLst>
                <a:gd name="connsiteX0" fmla="*/ 863346 w 885825"/>
                <a:gd name="connsiteY0" fmla="*/ 800195 h 971550"/>
                <a:gd name="connsiteX1" fmla="*/ 487204 w 885825"/>
                <a:gd name="connsiteY1" fmla="*/ 965168 h 971550"/>
                <a:gd name="connsiteX2" fmla="*/ 7144 w 885825"/>
                <a:gd name="connsiteY2" fmla="*/ 487109 h 971550"/>
                <a:gd name="connsiteX3" fmla="*/ 453200 w 885825"/>
                <a:gd name="connsiteY3" fmla="*/ 7144 h 971550"/>
                <a:gd name="connsiteX4" fmla="*/ 886016 w 885825"/>
                <a:gd name="connsiteY4" fmla="*/ 477679 h 971550"/>
                <a:gd name="connsiteX5" fmla="*/ 880301 w 885825"/>
                <a:gd name="connsiteY5" fmla="*/ 547878 h 971550"/>
                <a:gd name="connsiteX6" fmla="*/ 245269 w 885825"/>
                <a:gd name="connsiteY6" fmla="*/ 547878 h 971550"/>
                <a:gd name="connsiteX7" fmla="*/ 492919 w 885825"/>
                <a:gd name="connsiteY7" fmla="*/ 766001 h 971550"/>
                <a:gd name="connsiteX8" fmla="*/ 723519 w 885825"/>
                <a:gd name="connsiteY8" fmla="*/ 659797 h 971550"/>
                <a:gd name="connsiteX9" fmla="*/ 634746 w 885825"/>
                <a:gd name="connsiteY9" fmla="*/ 367570 h 971550"/>
                <a:gd name="connsiteX10" fmla="*/ 453295 w 885825"/>
                <a:gd name="connsiteY10" fmla="*/ 206312 h 971550"/>
                <a:gd name="connsiteX11" fmla="*/ 256699 w 885825"/>
                <a:gd name="connsiteY11" fmla="*/ 3675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971550">
                  <a:moveTo>
                    <a:pt x="863346" y="800195"/>
                  </a:moveTo>
                  <a:cubicBezTo>
                    <a:pt x="774478" y="906399"/>
                    <a:pt x="628935" y="965168"/>
                    <a:pt x="487204" y="965168"/>
                  </a:cubicBezTo>
                  <a:cubicBezTo>
                    <a:pt x="213170" y="965168"/>
                    <a:pt x="7144" y="775526"/>
                    <a:pt x="7144" y="487109"/>
                  </a:cubicBezTo>
                  <a:cubicBezTo>
                    <a:pt x="7144" y="230981"/>
                    <a:pt x="180975" y="7144"/>
                    <a:pt x="453200" y="7144"/>
                  </a:cubicBezTo>
                  <a:cubicBezTo>
                    <a:pt x="706469" y="7144"/>
                    <a:pt x="886016" y="221552"/>
                    <a:pt x="886016" y="477679"/>
                  </a:cubicBezTo>
                  <a:cubicBezTo>
                    <a:pt x="886156" y="501200"/>
                    <a:pt x="884244" y="524689"/>
                    <a:pt x="880301" y="547878"/>
                  </a:cubicBezTo>
                  <a:lnTo>
                    <a:pt x="245269" y="547878"/>
                  </a:lnTo>
                  <a:cubicBezTo>
                    <a:pt x="258509" y="676847"/>
                    <a:pt x="362426" y="766001"/>
                    <a:pt x="492919" y="766001"/>
                  </a:cubicBezTo>
                  <a:cubicBezTo>
                    <a:pt x="596836" y="766001"/>
                    <a:pt x="679990" y="707231"/>
                    <a:pt x="723519" y="659797"/>
                  </a:cubicBezTo>
                  <a:close/>
                  <a:moveTo>
                    <a:pt x="634746" y="367570"/>
                  </a:moveTo>
                  <a:cubicBezTo>
                    <a:pt x="623679" y="275700"/>
                    <a:pt x="545829" y="206513"/>
                    <a:pt x="453295" y="206312"/>
                  </a:cubicBezTo>
                  <a:cubicBezTo>
                    <a:pt x="351187" y="206312"/>
                    <a:pt x="268034" y="284131"/>
                    <a:pt x="256699" y="367570"/>
                  </a:cubicBezTo>
                  <a:close/>
                </a:path>
              </a:pathLst>
            </a:custGeom>
            <a:solidFill>
              <a:srgbClr val="FFFFFF"/>
            </a:solidFill>
            <a:ln w="9525" cap="flat">
              <a:noFill/>
              <a:prstDash val="solid"/>
              <a:miter/>
            </a:ln>
          </p:spPr>
          <p:txBody>
            <a:bodyPr rtlCol="0" anchor="ctr"/>
            <a:lstStyle/>
            <a:p>
              <a:endParaRPr lang="en-US" sz="1800"/>
            </a:p>
          </p:txBody>
        </p:sp>
        <p:sp>
          <p:nvSpPr>
            <p:cNvPr id="29" name="Freeform: Shape 52">
              <a:extLst>
                <a:ext uri="{FF2B5EF4-FFF2-40B4-BE49-F238E27FC236}">
                  <a16:creationId xmlns:a16="http://schemas.microsoft.com/office/drawing/2014/main" id="{ADFBD02A-BE75-6443-AF59-76FF83579676}"/>
                </a:ext>
              </a:extLst>
            </p:cNvPr>
            <p:cNvSpPr/>
            <p:nvPr/>
          </p:nvSpPr>
          <p:spPr>
            <a:xfrm>
              <a:off x="7525125" y="3443819"/>
              <a:ext cx="914400" cy="952500"/>
            </a:xfrm>
            <a:custGeom>
              <a:avLst/>
              <a:gdLst>
                <a:gd name="connsiteX0" fmla="*/ 7144 w 914400"/>
                <a:gd name="connsiteY0" fmla="*/ 946216 h 952500"/>
                <a:gd name="connsiteX1" fmla="*/ 7144 w 914400"/>
                <a:gd name="connsiteY1" fmla="*/ 26101 h 952500"/>
                <a:gd name="connsiteX2" fmla="*/ 243459 w 914400"/>
                <a:gd name="connsiteY2" fmla="*/ 26101 h 952500"/>
                <a:gd name="connsiteX3" fmla="*/ 243459 w 914400"/>
                <a:gd name="connsiteY3" fmla="*/ 100110 h 952500"/>
                <a:gd name="connsiteX4" fmla="*/ 502348 w 914400"/>
                <a:gd name="connsiteY4" fmla="*/ 7146 h 952500"/>
                <a:gd name="connsiteX5" fmla="*/ 819912 w 914400"/>
                <a:gd name="connsiteY5" fmla="*/ 155069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631 h 952500"/>
                <a:gd name="connsiteX10" fmla="*/ 613886 w 914400"/>
                <a:gd name="connsiteY10" fmla="*/ 286038 h 952500"/>
                <a:gd name="connsiteX11" fmla="*/ 475869 w 914400"/>
                <a:gd name="connsiteY11" fmla="*/ 234794 h 952500"/>
                <a:gd name="connsiteX12" fmla="*/ 252889 w 914400"/>
                <a:gd name="connsiteY12" fmla="*/ 348617 h 952500"/>
                <a:gd name="connsiteX13" fmla="*/ 252889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459" y="26101"/>
                  </a:lnTo>
                  <a:lnTo>
                    <a:pt x="243459" y="100110"/>
                  </a:lnTo>
                  <a:cubicBezTo>
                    <a:pt x="316186" y="39725"/>
                    <a:pt x="407821" y="6820"/>
                    <a:pt x="502348" y="7146"/>
                  </a:cubicBezTo>
                  <a:cubicBezTo>
                    <a:pt x="624925" y="6813"/>
                    <a:pt x="741299" y="61021"/>
                    <a:pt x="819912" y="155069"/>
                  </a:cubicBezTo>
                  <a:cubicBezTo>
                    <a:pt x="880396" y="227174"/>
                    <a:pt x="914400" y="320138"/>
                    <a:pt x="914400" y="477681"/>
                  </a:cubicBezTo>
                  <a:lnTo>
                    <a:pt x="914400" y="946216"/>
                  </a:lnTo>
                  <a:lnTo>
                    <a:pt x="668655" y="946216"/>
                  </a:lnTo>
                  <a:lnTo>
                    <a:pt x="668655" y="458631"/>
                  </a:lnTo>
                  <a:cubicBezTo>
                    <a:pt x="668655" y="367572"/>
                    <a:pt x="647890" y="320138"/>
                    <a:pt x="613886" y="286038"/>
                  </a:cubicBezTo>
                  <a:cubicBezTo>
                    <a:pt x="581692" y="253748"/>
                    <a:pt x="532638" y="234794"/>
                    <a:pt x="475869" y="234794"/>
                  </a:cubicBezTo>
                  <a:cubicBezTo>
                    <a:pt x="371951" y="234794"/>
                    <a:pt x="286893" y="301469"/>
                    <a:pt x="252889" y="348617"/>
                  </a:cubicBezTo>
                  <a:lnTo>
                    <a:pt x="252889" y="946216"/>
                  </a:lnTo>
                  <a:close/>
                </a:path>
              </a:pathLst>
            </a:custGeom>
            <a:solidFill>
              <a:srgbClr val="FFFFFF"/>
            </a:solidFill>
            <a:ln w="9525" cap="flat">
              <a:noFill/>
              <a:prstDash val="solid"/>
              <a:miter/>
            </a:ln>
          </p:spPr>
          <p:txBody>
            <a:bodyPr rtlCol="0" anchor="ctr"/>
            <a:lstStyle/>
            <a:p>
              <a:endParaRPr lang="en-US" sz="1800"/>
            </a:p>
          </p:txBody>
        </p:sp>
        <p:sp>
          <p:nvSpPr>
            <p:cNvPr id="30" name="Freeform: Shape 53">
              <a:extLst>
                <a:ext uri="{FF2B5EF4-FFF2-40B4-BE49-F238E27FC236}">
                  <a16:creationId xmlns:a16="http://schemas.microsoft.com/office/drawing/2014/main" id="{42A5382F-9CFF-AF4A-B3CE-24DF58ECEE3E}"/>
                </a:ext>
              </a:extLst>
            </p:cNvPr>
            <p:cNvSpPr/>
            <p:nvPr/>
          </p:nvSpPr>
          <p:spPr>
            <a:xfrm>
              <a:off x="8526174" y="3443812"/>
              <a:ext cx="1076325" cy="971550"/>
            </a:xfrm>
            <a:custGeom>
              <a:avLst/>
              <a:gdLst>
                <a:gd name="connsiteX0" fmla="*/ 546001 w 1076325"/>
                <a:gd name="connsiteY0" fmla="*/ 7153 h 971550"/>
                <a:gd name="connsiteX1" fmla="*/ 7172 w 1076325"/>
                <a:gd name="connsiteY1" fmla="*/ 540553 h 971550"/>
                <a:gd name="connsiteX2" fmla="*/ 175383 w 1076325"/>
                <a:gd name="connsiteY2" fmla="*/ 936412 h 971550"/>
                <a:gd name="connsiteX3" fmla="*/ 313591 w 1076325"/>
                <a:gd name="connsiteY3" fmla="*/ 943746 h 971550"/>
                <a:gd name="connsiteX4" fmla="*/ 772220 w 1076325"/>
                <a:gd name="connsiteY4" fmla="*/ 943746 h 971550"/>
                <a:gd name="connsiteX5" fmla="*/ 911190 w 1076325"/>
                <a:gd name="connsiteY5" fmla="*/ 935650 h 971550"/>
                <a:gd name="connsiteX6" fmla="*/ 930707 w 1076325"/>
                <a:gd name="connsiteY6" fmla="*/ 174823 h 971550"/>
                <a:gd name="connsiteX7" fmla="*/ 546001 w 1076325"/>
                <a:gd name="connsiteY7" fmla="*/ 7343 h 971550"/>
                <a:gd name="connsiteX8" fmla="*/ 542858 w 1076325"/>
                <a:gd name="connsiteY8" fmla="*/ 814016 h 971550"/>
                <a:gd name="connsiteX9" fmla="*/ 275015 w 1076325"/>
                <a:gd name="connsiteY9" fmla="*/ 546173 h 971550"/>
                <a:gd name="connsiteX10" fmla="*/ 542858 w 1076325"/>
                <a:gd name="connsiteY10" fmla="*/ 275663 h 971550"/>
                <a:gd name="connsiteX11" fmla="*/ 810701 w 1076325"/>
                <a:gd name="connsiteY11" fmla="*/ 545601 h 971550"/>
                <a:gd name="connsiteX12" fmla="*/ 542858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1" y="7153"/>
                  </a:moveTo>
                  <a:cubicBezTo>
                    <a:pt x="252441" y="5438"/>
                    <a:pt x="9553" y="245278"/>
                    <a:pt x="7172" y="540553"/>
                  </a:cubicBezTo>
                  <a:cubicBezTo>
                    <a:pt x="5643" y="690178"/>
                    <a:pt x="66611" y="833656"/>
                    <a:pt x="175383" y="936412"/>
                  </a:cubicBezTo>
                  <a:cubicBezTo>
                    <a:pt x="213333" y="972621"/>
                    <a:pt x="272022" y="975735"/>
                    <a:pt x="313591" y="943746"/>
                  </a:cubicBezTo>
                  <a:cubicBezTo>
                    <a:pt x="449675" y="842412"/>
                    <a:pt x="636136" y="842412"/>
                    <a:pt x="772220" y="943746"/>
                  </a:cubicBezTo>
                  <a:cubicBezTo>
                    <a:pt x="814152" y="975848"/>
                    <a:pt x="873269" y="972404"/>
                    <a:pt x="911190" y="935650"/>
                  </a:cubicBezTo>
                  <a:cubicBezTo>
                    <a:pt x="1126676" y="730943"/>
                    <a:pt x="1135414" y="390309"/>
                    <a:pt x="930707" y="174823"/>
                  </a:cubicBezTo>
                  <a:cubicBezTo>
                    <a:pt x="830412" y="69248"/>
                    <a:pt x="691614" y="8822"/>
                    <a:pt x="546001" y="7343"/>
                  </a:cubicBezTo>
                  <a:moveTo>
                    <a:pt x="542858" y="814016"/>
                  </a:moveTo>
                  <a:cubicBezTo>
                    <a:pt x="383885" y="814016"/>
                    <a:pt x="275015" y="694286"/>
                    <a:pt x="275015" y="546173"/>
                  </a:cubicBezTo>
                  <a:cubicBezTo>
                    <a:pt x="275015" y="398059"/>
                    <a:pt x="383885" y="275663"/>
                    <a:pt x="542858" y="275663"/>
                  </a:cubicBezTo>
                  <a:cubicBezTo>
                    <a:pt x="701830" y="275663"/>
                    <a:pt x="810701" y="397392"/>
                    <a:pt x="810701" y="545601"/>
                  </a:cubicBezTo>
                  <a:cubicBezTo>
                    <a:pt x="810701" y="693810"/>
                    <a:pt x="701925" y="813825"/>
                    <a:pt x="542858" y="813825"/>
                  </a:cubicBezTo>
                </a:path>
              </a:pathLst>
            </a:custGeom>
            <a:solidFill>
              <a:srgbClr val="81B5A0"/>
            </a:solidFill>
            <a:ln w="9525" cap="flat">
              <a:noFill/>
              <a:prstDash val="solid"/>
              <a:miter/>
            </a:ln>
          </p:spPr>
          <p:txBody>
            <a:bodyPr rtlCol="0" anchor="ctr"/>
            <a:lstStyle/>
            <a:p>
              <a:endParaRPr lang="en-US" sz="1800"/>
            </a:p>
          </p:txBody>
        </p:sp>
        <p:sp>
          <p:nvSpPr>
            <p:cNvPr id="31" name="Freeform: Shape 54">
              <a:extLst>
                <a:ext uri="{FF2B5EF4-FFF2-40B4-BE49-F238E27FC236}">
                  <a16:creationId xmlns:a16="http://schemas.microsoft.com/office/drawing/2014/main" id="{402F503A-9327-0542-B507-5AA6361FDE59}"/>
                </a:ext>
              </a:extLst>
            </p:cNvPr>
            <p:cNvSpPr/>
            <p:nvPr/>
          </p:nvSpPr>
          <p:spPr>
            <a:xfrm>
              <a:off x="9536043" y="3462776"/>
              <a:ext cx="1495425" cy="933450"/>
            </a:xfrm>
            <a:custGeom>
              <a:avLst/>
              <a:gdLst>
                <a:gd name="connsiteX0" fmla="*/ 555021 w 1495425"/>
                <a:gd name="connsiteY0" fmla="*/ 927259 h 933450"/>
                <a:gd name="connsiteX1" fmla="*/ 372046 w 1495425"/>
                <a:gd name="connsiteY1" fmla="*/ 927259 h 933450"/>
                <a:gd name="connsiteX2" fmla="*/ 7144 w 1495425"/>
                <a:gd name="connsiteY2" fmla="*/ 7144 h 933450"/>
                <a:gd name="connsiteX3" fmla="*/ 252413 w 1495425"/>
                <a:gd name="connsiteY3" fmla="*/ 7144 h 933450"/>
                <a:gd name="connsiteX4" fmla="*/ 452438 w 1495425"/>
                <a:gd name="connsiteY4" fmla="*/ 533019 h 933450"/>
                <a:gd name="connsiteX5" fmla="*/ 648652 w 1495425"/>
                <a:gd name="connsiteY5" fmla="*/ 7144 h 933450"/>
                <a:gd name="connsiteX6" fmla="*/ 853726 w 1495425"/>
                <a:gd name="connsiteY6" fmla="*/ 7144 h 933450"/>
                <a:gd name="connsiteX7" fmla="*/ 1048131 w 1495425"/>
                <a:gd name="connsiteY7" fmla="*/ 533019 h 933450"/>
                <a:gd name="connsiteX8" fmla="*/ 1249966 w 1495425"/>
                <a:gd name="connsiteY8" fmla="*/ 7144 h 933450"/>
                <a:gd name="connsiteX9" fmla="*/ 1495329 w 1495425"/>
                <a:gd name="connsiteY9" fmla="*/ 7144 h 933450"/>
                <a:gd name="connsiteX10" fmla="*/ 1130427 w 1495425"/>
                <a:gd name="connsiteY10" fmla="*/ 927259 h 933450"/>
                <a:gd name="connsiteX11" fmla="*/ 947356 w 1495425"/>
                <a:gd name="connsiteY11" fmla="*/ 927259 h 933450"/>
                <a:gd name="connsiteX12" fmla="*/ 751237 w 1495425"/>
                <a:gd name="connsiteY12" fmla="*/ 403384 h 933450"/>
                <a:gd name="connsiteX13" fmla="*/ 555021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021" y="927259"/>
                  </a:moveTo>
                  <a:lnTo>
                    <a:pt x="372046" y="927259"/>
                  </a:lnTo>
                  <a:lnTo>
                    <a:pt x="7144" y="7144"/>
                  </a:lnTo>
                  <a:lnTo>
                    <a:pt x="252413" y="7144"/>
                  </a:lnTo>
                  <a:lnTo>
                    <a:pt x="452438" y="533019"/>
                  </a:lnTo>
                  <a:lnTo>
                    <a:pt x="648652" y="7144"/>
                  </a:lnTo>
                  <a:lnTo>
                    <a:pt x="853726" y="7144"/>
                  </a:lnTo>
                  <a:lnTo>
                    <a:pt x="1048131" y="533019"/>
                  </a:lnTo>
                  <a:lnTo>
                    <a:pt x="1249966" y="7144"/>
                  </a:lnTo>
                  <a:lnTo>
                    <a:pt x="1495329" y="7144"/>
                  </a:lnTo>
                  <a:lnTo>
                    <a:pt x="1130427" y="927259"/>
                  </a:lnTo>
                  <a:lnTo>
                    <a:pt x="947356" y="927259"/>
                  </a:lnTo>
                  <a:lnTo>
                    <a:pt x="751237" y="403384"/>
                  </a:lnTo>
                  <a:lnTo>
                    <a:pt x="555021" y="927259"/>
                  </a:lnTo>
                  <a:close/>
                </a:path>
              </a:pathLst>
            </a:custGeom>
            <a:solidFill>
              <a:srgbClr val="FFFFFF"/>
            </a:solidFill>
            <a:ln w="9525" cap="flat">
              <a:noFill/>
              <a:prstDash val="solid"/>
              <a:miter/>
            </a:ln>
          </p:spPr>
          <p:txBody>
            <a:bodyPr rtlCol="0" anchor="ctr"/>
            <a:lstStyle/>
            <a:p>
              <a:endParaRPr lang="en-US" sz="1800"/>
            </a:p>
          </p:txBody>
        </p:sp>
        <p:sp>
          <p:nvSpPr>
            <p:cNvPr id="32" name="Freeform: Shape 55">
              <a:extLst>
                <a:ext uri="{FF2B5EF4-FFF2-40B4-BE49-F238E27FC236}">
                  <a16:creationId xmlns:a16="http://schemas.microsoft.com/office/drawing/2014/main" id="{533E97EF-B243-6148-9DE0-C0732AD11F35}"/>
                </a:ext>
              </a:extLst>
            </p:cNvPr>
            <p:cNvSpPr/>
            <p:nvPr/>
          </p:nvSpPr>
          <p:spPr>
            <a:xfrm>
              <a:off x="10805153" y="4266020"/>
              <a:ext cx="95250" cy="123825"/>
            </a:xfrm>
            <a:custGeom>
              <a:avLst/>
              <a:gdLst>
                <a:gd name="connsiteX0" fmla="*/ 91441 w 95250"/>
                <a:gd name="connsiteY0" fmla="*/ 7144 h 123825"/>
                <a:gd name="connsiteX1" fmla="*/ 91441 w 95250"/>
                <a:gd name="connsiteY1" fmla="*/ 27242 h 123825"/>
                <a:gd name="connsiteX2" fmla="*/ 60580 w 95250"/>
                <a:gd name="connsiteY2" fmla="*/ 27242 h 123825"/>
                <a:gd name="connsiteX3" fmla="*/ 60580 w 95250"/>
                <a:gd name="connsiteY3" fmla="*/ 124015 h 123825"/>
                <a:gd name="connsiteX4" fmla="*/ 38006 w 95250"/>
                <a:gd name="connsiteY4" fmla="*/ 124015 h 123825"/>
                <a:gd name="connsiteX5" fmla="*/ 38006 w 95250"/>
                <a:gd name="connsiteY5" fmla="*/ 27242 h 123825"/>
                <a:gd name="connsiteX6" fmla="*/ 7144 w 95250"/>
                <a:gd name="connsiteY6" fmla="*/ 27242 h 123825"/>
                <a:gd name="connsiteX7" fmla="*/ 7144 w 95250"/>
                <a:gd name="connsiteY7" fmla="*/ 7144 h 123825"/>
                <a:gd name="connsiteX8" fmla="*/ 91441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441" y="7144"/>
                  </a:moveTo>
                  <a:lnTo>
                    <a:pt x="91441" y="27242"/>
                  </a:lnTo>
                  <a:lnTo>
                    <a:pt x="60580" y="27242"/>
                  </a:lnTo>
                  <a:lnTo>
                    <a:pt x="60580" y="124015"/>
                  </a:lnTo>
                  <a:lnTo>
                    <a:pt x="38006" y="124015"/>
                  </a:lnTo>
                  <a:lnTo>
                    <a:pt x="38006" y="27242"/>
                  </a:lnTo>
                  <a:lnTo>
                    <a:pt x="7144" y="27242"/>
                  </a:lnTo>
                  <a:lnTo>
                    <a:pt x="7144" y="7144"/>
                  </a:lnTo>
                  <a:lnTo>
                    <a:pt x="91441" y="7144"/>
                  </a:lnTo>
                  <a:close/>
                </a:path>
              </a:pathLst>
            </a:custGeom>
            <a:solidFill>
              <a:srgbClr val="FFFFFF"/>
            </a:solidFill>
            <a:ln w="9525" cap="flat">
              <a:noFill/>
              <a:prstDash val="solid"/>
              <a:miter/>
            </a:ln>
          </p:spPr>
          <p:txBody>
            <a:bodyPr rtlCol="0" anchor="ctr"/>
            <a:lstStyle/>
            <a:p>
              <a:endParaRPr lang="en-US" sz="1800"/>
            </a:p>
          </p:txBody>
        </p:sp>
        <p:sp>
          <p:nvSpPr>
            <p:cNvPr id="33" name="Freeform: Shape 56">
              <a:extLst>
                <a:ext uri="{FF2B5EF4-FFF2-40B4-BE49-F238E27FC236}">
                  <a16:creationId xmlns:a16="http://schemas.microsoft.com/office/drawing/2014/main" id="{1CA9E413-4F7B-D34D-A0CC-EB8F9E6D9FB8}"/>
                </a:ext>
              </a:extLst>
            </p:cNvPr>
            <p:cNvSpPr/>
            <p:nvPr/>
          </p:nvSpPr>
          <p:spPr>
            <a:xfrm>
              <a:off x="10907357" y="4266020"/>
              <a:ext cx="123825" cy="123825"/>
            </a:xfrm>
            <a:custGeom>
              <a:avLst/>
              <a:gdLst>
                <a:gd name="connsiteX0" fmla="*/ 65532 w 123825"/>
                <a:gd name="connsiteY0" fmla="*/ 77152 h 123825"/>
                <a:gd name="connsiteX1" fmla="*/ 108109 w 123825"/>
                <a:gd name="connsiteY1" fmla="*/ 7144 h 123825"/>
                <a:gd name="connsiteX2" fmla="*/ 124015 w 123825"/>
                <a:gd name="connsiteY2" fmla="*/ 7144 h 123825"/>
                <a:gd name="connsiteX3" fmla="*/ 124015 w 123825"/>
                <a:gd name="connsiteY3" fmla="*/ 124015 h 123825"/>
                <a:gd name="connsiteX4" fmla="*/ 101440 w 123825"/>
                <a:gd name="connsiteY4" fmla="*/ 124015 h 123825"/>
                <a:gd name="connsiteX5" fmla="*/ 101440 w 123825"/>
                <a:gd name="connsiteY5" fmla="*/ 58960 h 123825"/>
                <a:gd name="connsiteX6" fmla="*/ 73342 w 123825"/>
                <a:gd name="connsiteY6" fmla="*/ 104870 h 123825"/>
                <a:gd name="connsiteX7" fmla="*/ 57721 w 123825"/>
                <a:gd name="connsiteY7" fmla="*/ 104870 h 123825"/>
                <a:gd name="connsiteX8" fmla="*/ 29623 w 123825"/>
                <a:gd name="connsiteY8" fmla="*/ 58960 h 123825"/>
                <a:gd name="connsiteX9" fmla="*/ 29623 w 123825"/>
                <a:gd name="connsiteY9" fmla="*/ 124015 h 123825"/>
                <a:gd name="connsiteX10" fmla="*/ 7144 w 123825"/>
                <a:gd name="connsiteY10" fmla="*/ 124015 h 123825"/>
                <a:gd name="connsiteX11" fmla="*/ 7144 w 123825"/>
                <a:gd name="connsiteY11" fmla="*/ 7144 h 123825"/>
                <a:gd name="connsiteX12" fmla="*/ 22954 w 123825"/>
                <a:gd name="connsiteY12" fmla="*/ 7144 h 123825"/>
                <a:gd name="connsiteX13" fmla="*/ 65532 w 123825"/>
                <a:gd name="connsiteY13" fmla="*/ 7715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532" y="77152"/>
                  </a:moveTo>
                  <a:lnTo>
                    <a:pt x="108109" y="7144"/>
                  </a:lnTo>
                  <a:lnTo>
                    <a:pt x="124015" y="7144"/>
                  </a:lnTo>
                  <a:lnTo>
                    <a:pt x="124015" y="124015"/>
                  </a:lnTo>
                  <a:lnTo>
                    <a:pt x="101440" y="124015"/>
                  </a:lnTo>
                  <a:lnTo>
                    <a:pt x="101440" y="58960"/>
                  </a:lnTo>
                  <a:lnTo>
                    <a:pt x="73342" y="104870"/>
                  </a:lnTo>
                  <a:lnTo>
                    <a:pt x="57721" y="104870"/>
                  </a:lnTo>
                  <a:lnTo>
                    <a:pt x="29623" y="58960"/>
                  </a:lnTo>
                  <a:lnTo>
                    <a:pt x="29623" y="124015"/>
                  </a:lnTo>
                  <a:lnTo>
                    <a:pt x="7144" y="124015"/>
                  </a:lnTo>
                  <a:lnTo>
                    <a:pt x="7144" y="7144"/>
                  </a:lnTo>
                  <a:lnTo>
                    <a:pt x="22954" y="7144"/>
                  </a:lnTo>
                  <a:lnTo>
                    <a:pt x="65532" y="77152"/>
                  </a:lnTo>
                  <a:close/>
                </a:path>
              </a:pathLst>
            </a:custGeom>
            <a:solidFill>
              <a:srgbClr val="FFFFFF"/>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076078734"/>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Opening">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54028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o not use">
    <p:spTree>
      <p:nvGrpSpPr>
        <p:cNvPr id="1" name=""/>
        <p:cNvGrpSpPr/>
        <p:nvPr/>
      </p:nvGrpSpPr>
      <p:grpSpPr>
        <a:xfrm>
          <a:off x="0" y="0"/>
          <a:ext cx="0" cy="0"/>
          <a:chOff x="0" y="0"/>
          <a:chExt cx="0" cy="0"/>
        </a:xfrm>
      </p:grpSpPr>
      <p:sp>
        <p:nvSpPr>
          <p:cNvPr id="3" name="Rectangle 2"/>
          <p:cNvSpPr/>
          <p:nvPr/>
        </p:nvSpPr>
        <p:spPr bwMode="gray">
          <a:xfrm>
            <a:off x="1" y="0"/>
            <a:ext cx="12192000" cy="6858000"/>
          </a:xfrm>
          <a:prstGeom prst="rect">
            <a:avLst/>
          </a:prstGeom>
          <a:solidFill>
            <a:srgbClr val="D1232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lvl="0" algn="ctr"/>
            <a:endParaRPr lang="en-US" sz="3599"/>
          </a:p>
        </p:txBody>
      </p:sp>
      <p:sp>
        <p:nvSpPr>
          <p:cNvPr id="4" name="TextBox 3"/>
          <p:cNvSpPr txBox="1"/>
          <p:nvPr/>
        </p:nvSpPr>
        <p:spPr bwMode="gray">
          <a:xfrm>
            <a:off x="1454335" y="3244336"/>
            <a:ext cx="9283339" cy="1200072"/>
          </a:xfrm>
          <a:prstGeom prst="rect">
            <a:avLst/>
          </a:prstGeom>
          <a:noFill/>
        </p:spPr>
        <p:txBody>
          <a:bodyPr wrap="square" rtlCol="0">
            <a:spAutoFit/>
          </a:bodyPr>
          <a:lstStyle/>
          <a:p>
            <a:pPr algn="ctr"/>
            <a:r>
              <a:rPr lang="en-US" sz="3599">
                <a:solidFill>
                  <a:srgbClr val="FFFFFF"/>
                </a:solidFill>
              </a:rPr>
              <a:t>Do</a:t>
            </a:r>
            <a:r>
              <a:rPr lang="en-US" sz="3599" baseline="0">
                <a:solidFill>
                  <a:srgbClr val="FFFFFF"/>
                </a:solidFill>
              </a:rPr>
              <a:t> not use this layout. For visual reference in layout masters only.</a:t>
            </a:r>
            <a:endParaRPr lang="en-US" sz="3599">
              <a:solidFill>
                <a:srgbClr val="FFFFFF"/>
              </a:solidFill>
            </a:endParaRPr>
          </a:p>
        </p:txBody>
      </p:sp>
      <p:sp>
        <p:nvSpPr>
          <p:cNvPr id="5" name="Rectangle 4"/>
          <p:cNvSpPr/>
          <p:nvPr/>
        </p:nvSpPr>
        <p:spPr bwMode="gray">
          <a:xfrm>
            <a:off x="1" y="0"/>
            <a:ext cx="12192000" cy="6858000"/>
          </a:xfrm>
          <a:prstGeom prst="rect">
            <a:avLst/>
          </a:prstGeom>
          <a:solidFill>
            <a:srgbClr val="D1232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lvl="0" algn="ctr"/>
            <a:endParaRPr lang="en-US" sz="3599"/>
          </a:p>
        </p:txBody>
      </p:sp>
      <p:sp>
        <p:nvSpPr>
          <p:cNvPr id="6" name="TextBox 5"/>
          <p:cNvSpPr txBox="1"/>
          <p:nvPr/>
        </p:nvSpPr>
        <p:spPr bwMode="gray">
          <a:xfrm>
            <a:off x="1454335" y="3244336"/>
            <a:ext cx="9283339" cy="1200072"/>
          </a:xfrm>
          <a:prstGeom prst="rect">
            <a:avLst/>
          </a:prstGeom>
          <a:noFill/>
        </p:spPr>
        <p:txBody>
          <a:bodyPr wrap="square" rtlCol="0">
            <a:spAutoFit/>
          </a:bodyPr>
          <a:lstStyle/>
          <a:p>
            <a:pPr algn="ctr"/>
            <a:r>
              <a:rPr lang="en-US" sz="3599">
                <a:solidFill>
                  <a:srgbClr val="FFFFFF"/>
                </a:solidFill>
              </a:rPr>
              <a:t>Do</a:t>
            </a:r>
            <a:r>
              <a:rPr lang="en-US" sz="3599" baseline="0">
                <a:solidFill>
                  <a:srgbClr val="FFFFFF"/>
                </a:solidFill>
              </a:rPr>
              <a:t> not use this layout. For visual reference in layout masters only.</a:t>
            </a:r>
            <a:endParaRPr lang="en-US" sz="3599">
              <a:solidFill>
                <a:srgbClr val="FFFFFF"/>
              </a:solidFill>
            </a:endParaRPr>
          </a:p>
        </p:txBody>
      </p:sp>
      <p:sp>
        <p:nvSpPr>
          <p:cNvPr id="7" name="Rectangle 6"/>
          <p:cNvSpPr/>
          <p:nvPr/>
        </p:nvSpPr>
        <p:spPr bwMode="gray">
          <a:xfrm>
            <a:off x="1" y="0"/>
            <a:ext cx="12192000" cy="6858000"/>
          </a:xfrm>
          <a:prstGeom prst="rect">
            <a:avLst/>
          </a:prstGeom>
          <a:solidFill>
            <a:srgbClr val="D1232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lvl="0" algn="ctr"/>
            <a:endParaRPr lang="en-US" sz="3599"/>
          </a:p>
        </p:txBody>
      </p:sp>
      <p:sp>
        <p:nvSpPr>
          <p:cNvPr id="8" name="TextBox 7"/>
          <p:cNvSpPr txBox="1"/>
          <p:nvPr/>
        </p:nvSpPr>
        <p:spPr bwMode="gray">
          <a:xfrm>
            <a:off x="1454335" y="3244336"/>
            <a:ext cx="9283339" cy="1200072"/>
          </a:xfrm>
          <a:prstGeom prst="rect">
            <a:avLst/>
          </a:prstGeom>
          <a:noFill/>
        </p:spPr>
        <p:txBody>
          <a:bodyPr wrap="square" rtlCol="0">
            <a:spAutoFit/>
          </a:bodyPr>
          <a:lstStyle/>
          <a:p>
            <a:pPr algn="ctr"/>
            <a:r>
              <a:rPr lang="en-US" sz="3599">
                <a:solidFill>
                  <a:srgbClr val="FFFFFF"/>
                </a:solidFill>
              </a:rPr>
              <a:t>Do</a:t>
            </a:r>
            <a:r>
              <a:rPr lang="en-US" sz="3599" baseline="0">
                <a:solidFill>
                  <a:srgbClr val="FFFFFF"/>
                </a:solidFill>
              </a:rPr>
              <a:t> not use this layout. For visual reference in layout masters only.</a:t>
            </a:r>
            <a:endParaRPr lang="en-US" sz="3599">
              <a:solidFill>
                <a:srgbClr val="FFFFFF"/>
              </a:solidFill>
            </a:endParaRPr>
          </a:p>
        </p:txBody>
      </p:sp>
    </p:spTree>
    <p:extLst>
      <p:ext uri="{BB962C8B-B14F-4D97-AF65-F5344CB8AC3E}">
        <p14:creationId xmlns:p14="http://schemas.microsoft.com/office/powerpoint/2010/main" val="1088858963"/>
      </p:ext>
    </p:extLst>
  </p:cSld>
  <p:clrMapOvr>
    <a:masterClrMapping/>
  </p:clrMapOvr>
  <p:transition>
    <p:fade/>
  </p:transition>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fr-FR"/>
              <a:t>Modifiez le style du titre</a:t>
            </a:r>
            <a:endParaRPr lang="en-US"/>
          </a:p>
        </p:txBody>
      </p:sp>
      <p:sp>
        <p:nvSpPr>
          <p:cNvPr id="3" name="Content Placeholder 2"/>
          <p:cNvSpPr>
            <a:spLocks noGrp="1"/>
          </p:cNvSpPr>
          <p:nvPr>
            <p:ph idx="1"/>
          </p:nvPr>
        </p:nvSpPr>
        <p:spPr>
          <a:xfrm>
            <a:off x="457201" y="1283093"/>
            <a:ext cx="11277600" cy="4693920"/>
          </a:xfrm>
          <a:prstGeom prst="rect">
            <a:avLst/>
          </a:prstGeom>
        </p:spPr>
        <p:txBody>
          <a:bodyPr/>
          <a:lstStyle>
            <a:lvl1pPr marL="228514" indent="-228514">
              <a:buClrTx/>
              <a:buSzPct val="80000"/>
              <a:buFont typeface="Arial" charset="0"/>
              <a:buChar char="•"/>
              <a:defRPr>
                <a:solidFill>
                  <a:schemeClr val="tx1"/>
                </a:solidFill>
              </a:defRPr>
            </a:lvl1pPr>
            <a:lvl2pPr marL="609371" indent="-220050">
              <a:buClrTx/>
              <a:buSzPct val="80000"/>
              <a:buFont typeface=".AppleSystemUIFont" charset="0"/>
              <a:buChar char="-"/>
              <a:defRPr>
                <a:solidFill>
                  <a:schemeClr val="tx1"/>
                </a:solidFill>
              </a:defRPr>
            </a:lvl2pPr>
            <a:lvl3pPr marL="988113" indent="-228514">
              <a:buClrTx/>
              <a:buSzPct val="80000"/>
              <a:buFont typeface="Arial" charset="0"/>
              <a:buChar char="•"/>
              <a:defRPr>
                <a:solidFill>
                  <a:schemeClr val="tx1"/>
                </a:solidFill>
              </a:defRPr>
            </a:lvl3pPr>
            <a:lvl4pPr marL="1375316" indent="-230632">
              <a:buClrTx/>
              <a:buSzPct val="80000"/>
              <a:buFont typeface=".AppleSystemUIFont" charset="0"/>
              <a:buChar char="-"/>
              <a:defRPr>
                <a:solidFill>
                  <a:schemeClr val="tx1"/>
                </a:solidFill>
              </a:defRPr>
            </a:lvl4pPr>
            <a:lvl5pPr marL="1754061" indent="-230632">
              <a:buClrTx/>
              <a:buSzPct val="80000"/>
              <a:buFont typeface="Arial" charset="0"/>
              <a:buChar cha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9378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E69F-1563-47B4-9530-F9F9C3CF38B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0C96FB0-1ECA-4065-81D2-5092BD23362C}"/>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4" name="Footer Placeholder 3">
            <a:extLst>
              <a:ext uri="{FF2B5EF4-FFF2-40B4-BE49-F238E27FC236}">
                <a16:creationId xmlns:a16="http://schemas.microsoft.com/office/drawing/2014/main" id="{7EE3950F-9217-423D-8BB2-F04603832F7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67AE9AD-CBA8-4BC6-AAFB-F7C0F6EE8C70}"/>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352819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162AC-48DD-418E-A365-1ABDEAE9A7EF}"/>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3" name="Footer Placeholder 2">
            <a:extLst>
              <a:ext uri="{FF2B5EF4-FFF2-40B4-BE49-F238E27FC236}">
                <a16:creationId xmlns:a16="http://schemas.microsoft.com/office/drawing/2014/main" id="{8A53F91C-18EC-4858-AA45-C673D4DD248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61518A2-3307-479A-AC1B-D64A64EFC09D}"/>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327578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AF00-8BB3-4913-85A5-86CFA7F9F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18B46F7-1DB1-470B-90B6-4EBC62A4C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55D9D17-93AB-4C6B-A0A8-4A56AF0A5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EF0C1-0323-4EBB-8C08-2E14C6DEF02E}"/>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6" name="Footer Placeholder 5">
            <a:extLst>
              <a:ext uri="{FF2B5EF4-FFF2-40B4-BE49-F238E27FC236}">
                <a16:creationId xmlns:a16="http://schemas.microsoft.com/office/drawing/2014/main" id="{253667CB-D467-432F-BF72-67101EC2DF4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B1359BE-766B-45F7-A56C-A7739807A7ED}"/>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190861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4672-CDF6-4F01-906E-0541ACB74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E264396-4AAD-4DD6-BDCD-F50E0A4F1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33CAF10-5ED3-457F-9261-3F8228708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1FE24-E6FB-48D7-B25E-BC07B6368847}"/>
              </a:ext>
            </a:extLst>
          </p:cNvPr>
          <p:cNvSpPr>
            <a:spLocks noGrp="1"/>
          </p:cNvSpPr>
          <p:nvPr>
            <p:ph type="dt" sz="half" idx="10"/>
          </p:nvPr>
        </p:nvSpPr>
        <p:spPr/>
        <p:txBody>
          <a:bodyPr/>
          <a:lstStyle/>
          <a:p>
            <a:fld id="{A60B5A8C-E29D-4703-B15F-794370FFE2F7}" type="datetimeFigureOut">
              <a:rPr lang="en-IE" smtClean="0"/>
              <a:t>01/06/2023</a:t>
            </a:fld>
            <a:endParaRPr lang="en-IE"/>
          </a:p>
        </p:txBody>
      </p:sp>
      <p:sp>
        <p:nvSpPr>
          <p:cNvPr id="6" name="Footer Placeholder 5">
            <a:extLst>
              <a:ext uri="{FF2B5EF4-FFF2-40B4-BE49-F238E27FC236}">
                <a16:creationId xmlns:a16="http://schemas.microsoft.com/office/drawing/2014/main" id="{66336AB1-01C3-4EC6-83C8-42E1F575849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B861477-D837-4CA4-BC6E-9E00F41C3BBA}"/>
              </a:ext>
            </a:extLst>
          </p:cNvPr>
          <p:cNvSpPr>
            <a:spLocks noGrp="1"/>
          </p:cNvSpPr>
          <p:nvPr>
            <p:ph type="sldNum" sz="quarter" idx="12"/>
          </p:nvPr>
        </p:nvSpPr>
        <p:spPr/>
        <p:txBody>
          <a:bodyPr/>
          <a:lstStyle/>
          <a:p>
            <a:fld id="{4CF0A4C8-E34A-4B72-9A8C-62C40FFD70D3}" type="slidenum">
              <a:rPr lang="en-IE" smtClean="0"/>
              <a:t>‹#›</a:t>
            </a:fld>
            <a:endParaRPr lang="en-IE"/>
          </a:p>
        </p:txBody>
      </p:sp>
    </p:spTree>
    <p:extLst>
      <p:ext uri="{BB962C8B-B14F-4D97-AF65-F5344CB8AC3E}">
        <p14:creationId xmlns:p14="http://schemas.microsoft.com/office/powerpoint/2010/main" val="6139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theme" Target="../theme/theme2.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1D023-78BD-4619-8F20-230C23D7C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397F7E2-3466-4782-8447-6D50418E4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70AF7DF-4CD6-4847-AE8E-ED1021650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B5A8C-E29D-4703-B15F-794370FFE2F7}" type="datetimeFigureOut">
              <a:rPr lang="en-IE" smtClean="0"/>
              <a:t>01/06/2023</a:t>
            </a:fld>
            <a:endParaRPr lang="en-IE"/>
          </a:p>
        </p:txBody>
      </p:sp>
      <p:sp>
        <p:nvSpPr>
          <p:cNvPr id="5" name="Footer Placeholder 4">
            <a:extLst>
              <a:ext uri="{FF2B5EF4-FFF2-40B4-BE49-F238E27FC236}">
                <a16:creationId xmlns:a16="http://schemas.microsoft.com/office/drawing/2014/main" id="{B237E93F-F375-46E6-AA79-CFDFE01AC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B228C3E-899D-4818-80E0-322B1E99B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0A4C8-E34A-4B72-9A8C-62C40FFD70D3}" type="slidenum">
              <a:rPr lang="en-IE" smtClean="0"/>
              <a:t>‹#›</a:t>
            </a:fld>
            <a:endParaRPr lang="en-IE"/>
          </a:p>
        </p:txBody>
      </p:sp>
    </p:spTree>
    <p:extLst>
      <p:ext uri="{BB962C8B-B14F-4D97-AF65-F5344CB8AC3E}">
        <p14:creationId xmlns:p14="http://schemas.microsoft.com/office/powerpoint/2010/main" val="120403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26511" y="1636778"/>
            <a:ext cx="11215663" cy="453394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txBox="1">
            <a:spLocks/>
          </p:cNvSpPr>
          <p:nvPr/>
        </p:nvSpPr>
        <p:spPr bwMode="gray">
          <a:xfrm>
            <a:off x="5863411" y="6365328"/>
            <a:ext cx="497843"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solidFill>
                <a:latin typeface="+mn-lt"/>
                <a:ea typeface="Avenir Book" charset="0"/>
                <a:cs typeface="Arial" panose="020B0604020202020204" pitchFamily="34" charset="0"/>
              </a:rPr>
              <a:pPr algn="ctr"/>
              <a:t>‹#›</a:t>
            </a:fld>
            <a:endParaRPr lang="en-US" sz="600">
              <a:solidFill>
                <a:schemeClr val="tx1"/>
              </a:solidFill>
              <a:latin typeface="+mn-lt"/>
              <a:ea typeface="Avenir Book" charset="0"/>
              <a:cs typeface="Arial" panose="020B0604020202020204" pitchFamily="34" charset="0"/>
            </a:endParaRPr>
          </a:p>
        </p:txBody>
      </p:sp>
      <p:sp>
        <p:nvSpPr>
          <p:cNvPr id="21" name="Footer Placeholder 4"/>
          <p:cNvSpPr txBox="1">
            <a:spLocks/>
          </p:cNvSpPr>
          <p:nvPr/>
        </p:nvSpPr>
        <p:spPr bwMode="gray">
          <a:xfrm>
            <a:off x="8065127" y="6364009"/>
            <a:ext cx="3704039" cy="222251"/>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457006" rtl="0" eaLnBrk="1" latinLnBrk="0" hangingPunct="1">
              <a:tabLst>
                <a:tab pos="3598921" algn="l"/>
              </a:tabLst>
            </a:pPr>
            <a:r>
              <a:rPr lang="en-US" sz="600" kern="1200">
                <a:solidFill>
                  <a:schemeClr val="tx1"/>
                </a:solidFill>
                <a:latin typeface="+mn-lt"/>
                <a:ea typeface="+mn-ea"/>
                <a:cs typeface="Arial" panose="020B0604020202020204" pitchFamily="34" charset="0"/>
              </a:rPr>
              <a:t>© 2020 ServiceNow, Inc. All Rights Reserved.</a:t>
            </a:r>
          </a:p>
        </p:txBody>
      </p:sp>
      <p:sp>
        <p:nvSpPr>
          <p:cNvPr id="2" name="Title Placeholder 1"/>
          <p:cNvSpPr>
            <a:spLocks noGrp="1"/>
          </p:cNvSpPr>
          <p:nvPr>
            <p:ph type="title"/>
          </p:nvPr>
        </p:nvSpPr>
        <p:spPr bwMode="gray">
          <a:xfrm>
            <a:off x="425662" y="341807"/>
            <a:ext cx="11225055" cy="668692"/>
          </a:xfrm>
          <a:prstGeom prst="rect">
            <a:avLst/>
          </a:prstGeom>
        </p:spPr>
        <p:txBody>
          <a:bodyPr vert="horz" lIns="91440" tIns="0" rIns="91440" bIns="0" rtlCol="0" anchor="b" anchorCtr="0">
            <a:noAutofit/>
          </a:bodyPr>
          <a:lstStyle/>
          <a:p>
            <a:pPr lvl="0"/>
            <a:r>
              <a:rPr lang="en-US"/>
              <a:t>Click to edit master title style</a:t>
            </a:r>
          </a:p>
        </p:txBody>
      </p:sp>
      <p:grpSp>
        <p:nvGrpSpPr>
          <p:cNvPr id="27" name="Graphic 28">
            <a:extLst>
              <a:ext uri="{FF2B5EF4-FFF2-40B4-BE49-F238E27FC236}">
                <a16:creationId xmlns:a16="http://schemas.microsoft.com/office/drawing/2014/main" id="{3D6126FC-1EAB-DF4D-AC48-F1D5C666A25C}"/>
              </a:ext>
            </a:extLst>
          </p:cNvPr>
          <p:cNvGrpSpPr/>
          <p:nvPr userDrawn="1"/>
        </p:nvGrpSpPr>
        <p:grpSpPr>
          <a:xfrm>
            <a:off x="387035" y="6197601"/>
            <a:ext cx="875052" cy="464319"/>
            <a:chOff x="3834550" y="2440725"/>
            <a:chExt cx="5419725" cy="2876550"/>
          </a:xfrm>
        </p:grpSpPr>
        <p:sp>
          <p:nvSpPr>
            <p:cNvPr id="28" name="Freeform: Shape 98">
              <a:extLst>
                <a:ext uri="{FF2B5EF4-FFF2-40B4-BE49-F238E27FC236}">
                  <a16:creationId xmlns:a16="http://schemas.microsoft.com/office/drawing/2014/main" id="{EE7A8756-199F-0F41-8D6C-CAE4FF789734}"/>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solidFill>
              <a:schemeClr val="tx1"/>
            </a:solidFill>
            <a:ln w="9525" cap="flat">
              <a:noFill/>
              <a:prstDash val="solid"/>
              <a:miter/>
            </a:ln>
          </p:spPr>
          <p:txBody>
            <a:bodyPr rtlCol="0" anchor="ctr"/>
            <a:lstStyle/>
            <a:p>
              <a:endParaRPr lang="en-US" sz="1800"/>
            </a:p>
          </p:txBody>
        </p:sp>
        <p:sp>
          <p:nvSpPr>
            <p:cNvPr id="29" name="Freeform: Shape 99">
              <a:extLst>
                <a:ext uri="{FF2B5EF4-FFF2-40B4-BE49-F238E27FC236}">
                  <a16:creationId xmlns:a16="http://schemas.microsoft.com/office/drawing/2014/main" id="{9FD8DBDA-FFC3-4B41-94F3-98A3B7063B6C}"/>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lstStyle/>
            <a:p>
              <a:endParaRPr lang="en-US" sz="1800"/>
            </a:p>
          </p:txBody>
        </p:sp>
        <p:sp>
          <p:nvSpPr>
            <p:cNvPr id="30" name="Freeform: Shape 100">
              <a:extLst>
                <a:ext uri="{FF2B5EF4-FFF2-40B4-BE49-F238E27FC236}">
                  <a16:creationId xmlns:a16="http://schemas.microsoft.com/office/drawing/2014/main" id="{0040BE2F-EA9A-414D-918E-F321F25B984A}"/>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solidFill>
              <a:schemeClr val="tx1"/>
            </a:solidFill>
            <a:ln w="9525" cap="flat">
              <a:noFill/>
              <a:prstDash val="solid"/>
              <a:miter/>
            </a:ln>
          </p:spPr>
          <p:txBody>
            <a:bodyPr rtlCol="0" anchor="ctr"/>
            <a:lstStyle/>
            <a:p>
              <a:endParaRPr lang="en-US" sz="1800"/>
            </a:p>
          </p:txBody>
        </p:sp>
        <p:sp>
          <p:nvSpPr>
            <p:cNvPr id="31" name="Freeform: Shape 101">
              <a:extLst>
                <a:ext uri="{FF2B5EF4-FFF2-40B4-BE49-F238E27FC236}">
                  <a16:creationId xmlns:a16="http://schemas.microsoft.com/office/drawing/2014/main" id="{E1CA2AF7-B2BF-D84E-9CDB-180295F8FC9A}"/>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solidFill>
              <a:srgbClr val="293E40"/>
            </a:solidFill>
            <a:ln w="9525" cap="flat">
              <a:noFill/>
              <a:prstDash val="solid"/>
              <a:miter/>
            </a:ln>
          </p:spPr>
          <p:txBody>
            <a:bodyPr rtlCol="0" anchor="ctr"/>
            <a:lstStyle/>
            <a:p>
              <a:endParaRPr lang="en-US" sz="1800"/>
            </a:p>
          </p:txBody>
        </p:sp>
        <p:sp>
          <p:nvSpPr>
            <p:cNvPr id="32" name="Freeform: Shape 102">
              <a:extLst>
                <a:ext uri="{FF2B5EF4-FFF2-40B4-BE49-F238E27FC236}">
                  <a16:creationId xmlns:a16="http://schemas.microsoft.com/office/drawing/2014/main" id="{DCBE55ED-77A3-2B4B-A70F-66EC20B62B85}"/>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solidFill>
              <a:srgbClr val="293E40"/>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499289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transition>
    <p:fade/>
  </p:transition>
  <p:hf sldNum="0" hdr="0" ftr="0" dt="0"/>
  <p:txStyles>
    <p:titleStyle>
      <a:lvl1pPr algn="l" defTabSz="457006" rtl="0" eaLnBrk="1" latinLnBrk="0" hangingPunct="1">
        <a:lnSpc>
          <a:spcPct val="90000"/>
        </a:lnSpc>
        <a:spcBef>
          <a:spcPts val="0"/>
        </a:spcBef>
        <a:buNone/>
        <a:defRPr lang="en-US" sz="3200" b="1" i="0" kern="1200" dirty="0" smtClean="0">
          <a:solidFill>
            <a:schemeClr val="tx1"/>
          </a:solidFill>
          <a:latin typeface="+mj-lt"/>
          <a:ea typeface="Gilroy" panose="00000500000000000000" pitchFamily="50" charset="0"/>
          <a:cs typeface="Gilroy" panose="00000500000000000000" pitchFamily="50" charset="0"/>
        </a:defRPr>
      </a:lvl1pPr>
    </p:titleStyle>
    <p:bodyStyle>
      <a:lvl1pPr marL="228504" indent="-228504" algn="l" defTabSz="457006" rtl="0" eaLnBrk="1" latinLnBrk="0" hangingPunct="1">
        <a:lnSpc>
          <a:spcPct val="90000"/>
        </a:lnSpc>
        <a:spcBef>
          <a:spcPts val="1200"/>
        </a:spcBef>
        <a:buClr>
          <a:schemeClr val="tx1"/>
        </a:buClr>
        <a:buFont typeface="Arial"/>
        <a:buChar char="•"/>
        <a:defRPr sz="2000" kern="1200">
          <a:solidFill>
            <a:schemeClr val="tx1"/>
          </a:solidFill>
          <a:latin typeface="+mn-lt"/>
          <a:ea typeface="Gilroy" panose="00000500000000000000" pitchFamily="50" charset="0"/>
          <a:cs typeface="Gilroy" panose="00000500000000000000" pitchFamily="50" charset="0"/>
        </a:defRPr>
      </a:lvl1pPr>
      <a:lvl2pPr marL="457006" indent="-225329" algn="l" defTabSz="457006" rtl="0" eaLnBrk="1" latinLnBrk="0" hangingPunct="1">
        <a:lnSpc>
          <a:spcPct val="90000"/>
        </a:lnSpc>
        <a:spcBef>
          <a:spcPts val="600"/>
        </a:spcBef>
        <a:buClr>
          <a:schemeClr val="tx1"/>
        </a:buClr>
        <a:buFont typeface="Arial"/>
        <a:buChar char="–"/>
        <a:defRPr sz="1600" kern="1200">
          <a:solidFill>
            <a:schemeClr val="tx1"/>
          </a:solidFill>
          <a:latin typeface="+mn-lt"/>
          <a:ea typeface="Gilroy" panose="00000500000000000000" pitchFamily="50" charset="0"/>
          <a:cs typeface="Gilroy" panose="00000500000000000000" pitchFamily="50" charset="0"/>
        </a:defRPr>
      </a:lvl2pPr>
      <a:lvl3pPr marL="741048" indent="-171377" algn="l" defTabSz="457006" rtl="0" eaLnBrk="1" latinLnBrk="0" hangingPunct="1">
        <a:lnSpc>
          <a:spcPct val="90000"/>
        </a:lnSpc>
        <a:spcBef>
          <a:spcPts val="600"/>
        </a:spcBef>
        <a:buClr>
          <a:schemeClr val="tx1"/>
        </a:buClr>
        <a:buFont typeface="Arial"/>
        <a:buChar char="•"/>
        <a:defRPr sz="1600" kern="1200">
          <a:solidFill>
            <a:schemeClr val="tx1"/>
          </a:solidFill>
          <a:latin typeface="+mn-lt"/>
          <a:ea typeface="Gilroy" panose="00000500000000000000" pitchFamily="50" charset="0"/>
          <a:cs typeface="Gilroy" panose="00000500000000000000" pitchFamily="50" charset="0"/>
        </a:defRPr>
      </a:lvl3pPr>
      <a:lvl4pPr marL="1026677" indent="-172965" algn="l" defTabSz="457006" rtl="0" eaLnBrk="1" latinLnBrk="0" hangingPunct="1">
        <a:lnSpc>
          <a:spcPct val="90000"/>
        </a:lnSpc>
        <a:spcBef>
          <a:spcPts val="600"/>
        </a:spcBef>
        <a:buClr>
          <a:schemeClr val="tx1"/>
        </a:buClr>
        <a:buFont typeface="Arial"/>
        <a:buChar char="–"/>
        <a:defRPr sz="1400" kern="1200">
          <a:solidFill>
            <a:schemeClr val="tx1"/>
          </a:solidFill>
          <a:latin typeface="+mn-lt"/>
          <a:ea typeface="Gilroy" panose="00000500000000000000" pitchFamily="50" charset="0"/>
          <a:cs typeface="Gilroy" panose="00000500000000000000" pitchFamily="50" charset="0"/>
        </a:defRPr>
      </a:lvl4pPr>
      <a:lvl5pPr marL="1310718" indent="-165031" algn="l" defTabSz="457006"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Gilroy" panose="00000500000000000000" pitchFamily="50" charset="0"/>
          <a:cs typeface="Gilroy" panose="00000500000000000000" pitchFamily="50" charset="0"/>
        </a:defRPr>
      </a:lvl5pPr>
      <a:lvl6pPr marL="2513532" indent="-228504" algn="l" defTabSz="457006" rtl="0" eaLnBrk="1" latinLnBrk="0" hangingPunct="1">
        <a:spcBef>
          <a:spcPct val="20000"/>
        </a:spcBef>
        <a:buFont typeface="Arial"/>
        <a:buChar char="•"/>
        <a:defRPr sz="1999" kern="1200">
          <a:solidFill>
            <a:schemeClr val="tx1"/>
          </a:solidFill>
          <a:latin typeface="+mn-lt"/>
          <a:ea typeface="+mn-ea"/>
          <a:cs typeface="+mn-cs"/>
        </a:defRPr>
      </a:lvl6pPr>
      <a:lvl7pPr marL="2970536" indent="-228504" algn="l" defTabSz="457006" rtl="0" eaLnBrk="1" latinLnBrk="0" hangingPunct="1">
        <a:spcBef>
          <a:spcPct val="20000"/>
        </a:spcBef>
        <a:buFont typeface="Arial"/>
        <a:buChar char="•"/>
        <a:defRPr sz="1999" kern="1200">
          <a:solidFill>
            <a:schemeClr val="tx1"/>
          </a:solidFill>
          <a:latin typeface="+mn-lt"/>
          <a:ea typeface="+mn-ea"/>
          <a:cs typeface="+mn-cs"/>
        </a:defRPr>
      </a:lvl7pPr>
      <a:lvl8pPr marL="3427542" indent="-228504" algn="l" defTabSz="457006" rtl="0" eaLnBrk="1" latinLnBrk="0" hangingPunct="1">
        <a:spcBef>
          <a:spcPct val="20000"/>
        </a:spcBef>
        <a:buFont typeface="Arial"/>
        <a:buChar char="•"/>
        <a:defRPr sz="1999" kern="1200">
          <a:solidFill>
            <a:schemeClr val="tx1"/>
          </a:solidFill>
          <a:latin typeface="+mn-lt"/>
          <a:ea typeface="+mn-ea"/>
          <a:cs typeface="+mn-cs"/>
        </a:defRPr>
      </a:lvl8pPr>
      <a:lvl9pPr marL="3884550" indent="-228504" algn="l" defTabSz="457006"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06" rtl="0" eaLnBrk="1" latinLnBrk="0" hangingPunct="1">
        <a:defRPr sz="1799" kern="1200">
          <a:solidFill>
            <a:schemeClr val="tx1"/>
          </a:solidFill>
          <a:latin typeface="+mn-lt"/>
          <a:ea typeface="+mn-ea"/>
          <a:cs typeface="+mn-cs"/>
        </a:defRPr>
      </a:lvl1pPr>
      <a:lvl2pPr marL="457006" algn="l" defTabSz="457006" rtl="0" eaLnBrk="1" latinLnBrk="0" hangingPunct="1">
        <a:defRPr sz="1799" kern="1200">
          <a:solidFill>
            <a:schemeClr val="tx1"/>
          </a:solidFill>
          <a:latin typeface="+mn-lt"/>
          <a:ea typeface="+mn-ea"/>
          <a:cs typeface="+mn-cs"/>
        </a:defRPr>
      </a:lvl2pPr>
      <a:lvl3pPr marL="914012" algn="l" defTabSz="457006" rtl="0" eaLnBrk="1" latinLnBrk="0" hangingPunct="1">
        <a:defRPr sz="1799" kern="1200">
          <a:solidFill>
            <a:schemeClr val="tx1"/>
          </a:solidFill>
          <a:latin typeface="+mn-lt"/>
          <a:ea typeface="+mn-ea"/>
          <a:cs typeface="+mn-cs"/>
        </a:defRPr>
      </a:lvl3pPr>
      <a:lvl4pPr marL="1371016" algn="l" defTabSz="457006" rtl="0" eaLnBrk="1" latinLnBrk="0" hangingPunct="1">
        <a:defRPr sz="1799" kern="1200">
          <a:solidFill>
            <a:schemeClr val="tx1"/>
          </a:solidFill>
          <a:latin typeface="+mn-lt"/>
          <a:ea typeface="+mn-ea"/>
          <a:cs typeface="+mn-cs"/>
        </a:defRPr>
      </a:lvl4pPr>
      <a:lvl5pPr marL="1828022" algn="l" defTabSz="457006" rtl="0" eaLnBrk="1" latinLnBrk="0" hangingPunct="1">
        <a:defRPr sz="1799" kern="1200">
          <a:solidFill>
            <a:schemeClr val="tx1"/>
          </a:solidFill>
          <a:latin typeface="+mn-lt"/>
          <a:ea typeface="+mn-ea"/>
          <a:cs typeface="+mn-cs"/>
        </a:defRPr>
      </a:lvl5pPr>
      <a:lvl6pPr marL="2285030" algn="l" defTabSz="457006" rtl="0" eaLnBrk="1" latinLnBrk="0" hangingPunct="1">
        <a:defRPr sz="1799" kern="1200">
          <a:solidFill>
            <a:schemeClr val="tx1"/>
          </a:solidFill>
          <a:latin typeface="+mn-lt"/>
          <a:ea typeface="+mn-ea"/>
          <a:cs typeface="+mn-cs"/>
        </a:defRPr>
      </a:lvl6pPr>
      <a:lvl7pPr marL="2742034" algn="l" defTabSz="457006" rtl="0" eaLnBrk="1" latinLnBrk="0" hangingPunct="1">
        <a:defRPr sz="1799" kern="1200">
          <a:solidFill>
            <a:schemeClr val="tx1"/>
          </a:solidFill>
          <a:latin typeface="+mn-lt"/>
          <a:ea typeface="+mn-ea"/>
          <a:cs typeface="+mn-cs"/>
        </a:defRPr>
      </a:lvl7pPr>
      <a:lvl8pPr marL="3199040" algn="l" defTabSz="457006" rtl="0" eaLnBrk="1" latinLnBrk="0" hangingPunct="1">
        <a:defRPr sz="1799" kern="1200">
          <a:solidFill>
            <a:schemeClr val="tx1"/>
          </a:solidFill>
          <a:latin typeface="+mn-lt"/>
          <a:ea typeface="+mn-ea"/>
          <a:cs typeface="+mn-cs"/>
        </a:defRPr>
      </a:lvl8pPr>
      <a:lvl9pPr marL="3656046" algn="l" defTabSz="45700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04">
          <p15:clr>
            <a:srgbClr val="F26B43"/>
          </p15:clr>
        </p15:guide>
        <p15:guide id="2" pos="1510">
          <p15:clr>
            <a:srgbClr val="F26B43"/>
          </p15:clr>
        </p15:guide>
        <p15:guide id="3" pos="1415">
          <p15:clr>
            <a:srgbClr val="F26B43"/>
          </p15:clr>
        </p15:guide>
        <p15:guide id="4" pos="323">
          <p15:clr>
            <a:srgbClr val="F26B43"/>
          </p15:clr>
        </p15:guide>
        <p15:guide id="5" pos="2698">
          <p15:clr>
            <a:srgbClr val="F26B43"/>
          </p15:clr>
        </p15:guide>
        <p15:guide id="6" pos="6164">
          <p15:clr>
            <a:srgbClr val="F26B43"/>
          </p15:clr>
        </p15:guide>
        <p15:guide id="7" pos="7352">
          <p15:clr>
            <a:srgbClr val="F26B43"/>
          </p15:clr>
        </p15:guide>
        <p15:guide id="8" orient="horz" pos="592">
          <p15:clr>
            <a:srgbClr val="F26B43"/>
          </p15:clr>
        </p15:guide>
        <p15:guide id="9" orient="horz" pos="1765">
          <p15:clr>
            <a:srgbClr val="F26B43"/>
          </p15:clr>
        </p15:guide>
        <p15:guide id="10" orient="horz" pos="2938">
          <p15:clr>
            <a:srgbClr val="F26B43"/>
          </p15:clr>
        </p15:guide>
        <p15:guide id="11" orient="horz" pos="4104">
          <p15:clr>
            <a:srgbClr val="F26B43"/>
          </p15:clr>
        </p15:guide>
        <p15:guide id="12" pos="6256">
          <p15:clr>
            <a:srgbClr val="F26B43"/>
          </p15:clr>
        </p15:guide>
        <p15:guide id="13" pos="5068">
          <p15:clr>
            <a:srgbClr val="F26B43"/>
          </p15:clr>
        </p15:guide>
        <p15:guide id="14" pos="4978">
          <p15:clr>
            <a:srgbClr val="F26B43"/>
          </p15:clr>
        </p15:guide>
        <p15:guide id="15" pos="3884">
          <p15:clr>
            <a:srgbClr val="F26B43"/>
          </p15:clr>
        </p15:guide>
        <p15:guide id="16" pos="3794">
          <p15:clr>
            <a:srgbClr val="F26B43"/>
          </p15:clr>
        </p15:guide>
        <p15:guide id="17" orient="horz" pos="3888">
          <p15:clr>
            <a:srgbClr val="F26B43"/>
          </p15:clr>
        </p15:guide>
        <p15:guide id="18" orient="horz" pos="103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viavi.anuview.net/overview/device/?device=10.238.12.30" TargetMode="External"/><Relationship Id="rId13" Type="http://schemas.microsoft.com/office/2007/relationships/hdphoto" Target="../media/hdphoto1.wdp"/><Relationship Id="rId18" Type="http://schemas.openxmlformats.org/officeDocument/2006/relationships/hyperlink" Target="https://gigaflow.usa.viavi.solutions/static/interrogator/index.html?search=10.238.122.202" TargetMode="External"/><Relationship Id="rId3" Type="http://schemas.openxmlformats.org/officeDocument/2006/relationships/image" Target="../media/image14.png"/><Relationship Id="rId21" Type="http://schemas.openxmlformats.org/officeDocument/2006/relationships/hyperlink" Target="https://gigaflow.usa.viavi.solutions/?userName=DemoUser&amp;userPass=D3m0Us3r" TargetMode="External"/><Relationship Id="rId7" Type="http://schemas.openxmlformats.org/officeDocument/2006/relationships/hyperlink" Target="https://gigaflow.usa.viavi.solutions/static/interrogator/index.html?search=10.106.5.40" TargetMode="External"/><Relationship Id="rId12" Type="http://schemas.openxmlformats.org/officeDocument/2006/relationships/image" Target="../media/image19.png"/><Relationship Id="rId17" Type="http://schemas.openxmlformats.org/officeDocument/2006/relationships/image" Target="../media/image21.tiff"/><Relationship Id="rId2" Type="http://schemas.openxmlformats.org/officeDocument/2006/relationships/notesSlide" Target="../notesSlides/notesSlide1.xml"/><Relationship Id="rId16" Type="http://schemas.openxmlformats.org/officeDocument/2006/relationships/hyperlink" Target="https://gigaflow.usa.viavi.solutions/static/interrogator/index.html?search=bill.proctor@viavisolutions.com" TargetMode="External"/><Relationship Id="rId20" Type="http://schemas.microsoft.com/office/2007/relationships/hdphoto" Target="../media/hdphoto3.wdp"/><Relationship Id="rId1" Type="http://schemas.openxmlformats.org/officeDocument/2006/relationships/slideLayout" Target="../slideLayouts/slideLayout54.xml"/><Relationship Id="rId6" Type="http://schemas.openxmlformats.org/officeDocument/2006/relationships/hyperlink" Target="https://gigaflow.usa.viavi.solutions/static/interrogator/index.html?search=157.234.213.6" TargetMode="External"/><Relationship Id="rId11" Type="http://schemas.openxmlformats.org/officeDocument/2006/relationships/image" Target="../media/image18.png"/><Relationship Id="rId5" Type="http://schemas.openxmlformats.org/officeDocument/2006/relationships/image" Target="../media/image16.tiff"/><Relationship Id="rId15" Type="http://schemas.microsoft.com/office/2007/relationships/hdphoto" Target="../media/hdphoto2.wdp"/><Relationship Id="rId10" Type="http://schemas.openxmlformats.org/officeDocument/2006/relationships/hyperlink" Target="https://gigaflow.usa.viavi.solutions/nat/?device=157.234.106.93&amp;natsearch=10.238.122.202&amp;doquery=true&amp;natsearchip=&amp;length=1000&amp;action=Search&amp;start=0" TargetMode="External"/><Relationship Id="rId19"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17.png"/><Relationship Id="rId14" Type="http://schemas.openxmlformats.org/officeDocument/2006/relationships/image" Target="../media/image20.png"/><Relationship Id="rId22" Type="http://schemas.openxmlformats.org/officeDocument/2006/relationships/hyperlink" Target="https://gigaflow.usa.viavi.solutions/static/interrogator/index.html?search=73.34.196.9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support.f5.com/kb/en-us/products/big-ip_ltm/manuals/product/bigip-external-monitoring-implementations-12-1-2/2.html" TargetMode="External"/><Relationship Id="rId1" Type="http://schemas.openxmlformats.org/officeDocument/2006/relationships/slideLayout" Target="../slideLayouts/slideLayout2.xml"/><Relationship Id="rId5" Type="http://schemas.openxmlformats.org/officeDocument/2006/relationships/hyperlink" Target="https://clouddocs.f5.com/api/irules/HSL.html" TargetMode="External"/><Relationship Id="rId4" Type="http://schemas.openxmlformats.org/officeDocument/2006/relationships/image" Target="../media/image1300.png"/></Relationships>
</file>

<file path=ppt/slides/_rels/slide5.xml.rels><?xml version="1.0" encoding="UTF-8" standalone="yes"?>
<Relationships xmlns="http://schemas.openxmlformats.org/package/2006/relationships"><Relationship Id="rId3" Type="http://schemas.openxmlformats.org/officeDocument/2006/relationships/image" Target="cid:image002.png@01D69810.DE3F5700"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cid:image004.png@01D69810.DE3F5700"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image003.png@01D69810.DE3F5700"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00.png"/><Relationship Id="rId3" Type="http://schemas.openxmlformats.org/officeDocument/2006/relationships/customXml" Target="../ink/ink2.xml"/><Relationship Id="rId7" Type="http://schemas.openxmlformats.org/officeDocument/2006/relationships/customXml" Target="../ink/ink3.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800.png"/><Relationship Id="rId10" Type="http://schemas.openxmlformats.org/officeDocument/2006/relationships/image" Target="../media/image1100.png"/><Relationship Id="rId9"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a:extLst>
              <a:ext uri="{FF2B5EF4-FFF2-40B4-BE49-F238E27FC236}">
                <a16:creationId xmlns:a16="http://schemas.microsoft.com/office/drawing/2014/main" id="{2DCE1F5A-82F0-AA84-C349-1091EF39F062}"/>
              </a:ext>
            </a:extLst>
          </p:cNvPr>
          <p:cNvSpPr/>
          <p:nvPr/>
        </p:nvSpPr>
        <p:spPr>
          <a:xfrm>
            <a:off x="2804713" y="4982099"/>
            <a:ext cx="2761535" cy="1300443"/>
          </a:xfrm>
          <a:prstGeom prst="cloud">
            <a:avLst/>
          </a:prstGeom>
          <a:solidFill>
            <a:srgbClr val="FFFFFF"/>
          </a:solidFill>
          <a:ln w="38100" cap="flat" cmpd="sng" algn="ctr">
            <a:solidFill>
              <a:srgbClr val="FFFFFF">
                <a:lumMod val="50000"/>
              </a:srgbClr>
            </a:solidFill>
            <a:prstDash val="solid"/>
          </a:ln>
          <a:effectLst>
            <a:innerShdw blurRad="63500" dist="508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Internet</a:t>
            </a:r>
          </a:p>
        </p:txBody>
      </p:sp>
      <p:sp>
        <p:nvSpPr>
          <p:cNvPr id="12" name="Flowchart: Direct Access Storage 11">
            <a:extLst>
              <a:ext uri="{FF2B5EF4-FFF2-40B4-BE49-F238E27FC236}">
                <a16:creationId xmlns:a16="http://schemas.microsoft.com/office/drawing/2014/main" id="{0255BA1B-D91B-7B38-45B6-4929F96F5F01}"/>
              </a:ext>
            </a:extLst>
          </p:cNvPr>
          <p:cNvSpPr/>
          <p:nvPr/>
        </p:nvSpPr>
        <p:spPr>
          <a:xfrm>
            <a:off x="936371" y="5557858"/>
            <a:ext cx="2128022" cy="155216"/>
          </a:xfrm>
          <a:prstGeom prst="flowChartMagneticDrum">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 name="Flowchart: Direct Access Storage 2">
            <a:extLst>
              <a:ext uri="{FF2B5EF4-FFF2-40B4-BE49-F238E27FC236}">
                <a16:creationId xmlns:a16="http://schemas.microsoft.com/office/drawing/2014/main" id="{B69067DB-1532-3FF9-987A-9AF74BC4ACB2}"/>
              </a:ext>
            </a:extLst>
          </p:cNvPr>
          <p:cNvSpPr/>
          <p:nvPr/>
        </p:nvSpPr>
        <p:spPr>
          <a:xfrm>
            <a:off x="5055365" y="5633028"/>
            <a:ext cx="1460454" cy="240532"/>
          </a:xfrm>
          <a:prstGeom prst="flowChartMagneticDrum">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3" name="Rectangle: Rounded Corners 62">
            <a:extLst>
              <a:ext uri="{FF2B5EF4-FFF2-40B4-BE49-F238E27FC236}">
                <a16:creationId xmlns:a16="http://schemas.microsoft.com/office/drawing/2014/main" id="{B7222AAF-9CEB-3825-68EA-9C4C090DEF70}"/>
              </a:ext>
            </a:extLst>
          </p:cNvPr>
          <p:cNvSpPr/>
          <p:nvPr/>
        </p:nvSpPr>
        <p:spPr>
          <a:xfrm>
            <a:off x="5693605" y="33427"/>
            <a:ext cx="6427781" cy="3619849"/>
          </a:xfrm>
          <a:prstGeom prst="roundRect">
            <a:avLst/>
          </a:prstGeom>
          <a:noFill/>
          <a:ln w="5715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Cloud 71">
            <a:extLst>
              <a:ext uri="{FF2B5EF4-FFF2-40B4-BE49-F238E27FC236}">
                <a16:creationId xmlns:a16="http://schemas.microsoft.com/office/drawing/2014/main" id="{0A4848C8-F201-A387-1EFB-861D64891F13}"/>
              </a:ext>
            </a:extLst>
          </p:cNvPr>
          <p:cNvSpPr/>
          <p:nvPr/>
        </p:nvSpPr>
        <p:spPr>
          <a:xfrm>
            <a:off x="1229428" y="1026692"/>
            <a:ext cx="4845009" cy="2482486"/>
          </a:xfrm>
          <a:prstGeom prst="cloud">
            <a:avLst/>
          </a:prstGeom>
          <a:solidFill>
            <a:srgbClr val="FFFFFF"/>
          </a:solidFill>
          <a:ln w="38100" cap="flat" cmpd="sng" algn="ctr">
            <a:solidFill>
              <a:srgbClr val="FFFFFF">
                <a:lumMod val="50000"/>
              </a:srgbClr>
            </a:solidFill>
            <a:prstDash val="solid"/>
          </a:ln>
          <a:effectLst>
            <a:innerShdw blurRad="63500" dist="508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Internet</a:t>
            </a:r>
          </a:p>
        </p:txBody>
      </p:sp>
      <p:pic>
        <p:nvPicPr>
          <p:cNvPr id="74" name="Picture 5" descr="A close up of a sign&#10;&#10;Description automatically generated">
            <a:extLst>
              <a:ext uri="{FF2B5EF4-FFF2-40B4-BE49-F238E27FC236}">
                <a16:creationId xmlns:a16="http://schemas.microsoft.com/office/drawing/2014/main" id="{88C132D5-F4EA-CA28-05FA-24B4B5C6D0B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541" y="1314779"/>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5" descr="A close up of a sign&#10;&#10;Description automatically generated">
            <a:extLst>
              <a:ext uri="{FF2B5EF4-FFF2-40B4-BE49-F238E27FC236}">
                <a16:creationId xmlns:a16="http://schemas.microsoft.com/office/drawing/2014/main" id="{0892AAF6-D834-CA97-3010-88C551A92C7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49890" y="497881"/>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5" descr="A close up of a sign&#10;&#10;Description automatically generated">
            <a:extLst>
              <a:ext uri="{FF2B5EF4-FFF2-40B4-BE49-F238E27FC236}">
                <a16:creationId xmlns:a16="http://schemas.microsoft.com/office/drawing/2014/main" id="{C4E3E111-0CAC-7C15-6F42-D1EA473AFCF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514" y="2132294"/>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a:extLst>
              <a:ext uri="{FF2B5EF4-FFF2-40B4-BE49-F238E27FC236}">
                <a16:creationId xmlns:a16="http://schemas.microsoft.com/office/drawing/2014/main" id="{215D4C27-C391-9747-3FFD-1FC1A8EA6F31}"/>
              </a:ext>
            </a:extLst>
          </p:cNvPr>
          <p:cNvSpPr txBox="1"/>
          <p:nvPr/>
        </p:nvSpPr>
        <p:spPr>
          <a:xfrm>
            <a:off x="70614" y="2564756"/>
            <a:ext cx="149593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1" i="0" u="none" strike="noStrike" kern="1200" cap="none" spc="0" normalizeH="0" baseline="0" noProof="0" dirty="0">
                <a:ln>
                  <a:noFill/>
                </a:ln>
                <a:solidFill>
                  <a:srgbClr val="7BB19D"/>
                </a:solidFill>
                <a:effectLst/>
                <a:uLnTx/>
                <a:uFillTx/>
                <a:latin typeface="Arial"/>
                <a:ea typeface="+mn-ea"/>
                <a:cs typeface="+mn-cs"/>
              </a:rPr>
              <a:t>User</a:t>
            </a:r>
            <a:r>
              <a:rPr kumimoji="0" lang="en-IE" sz="800" b="0" i="0" u="none" strike="noStrike" kern="1200" cap="none" spc="0" normalizeH="0" baseline="0" noProof="0" dirty="0">
                <a:ln>
                  <a:noFill/>
                </a:ln>
                <a:solidFill>
                  <a:srgbClr val="7BB19D"/>
                </a:solidFill>
                <a:effectLst/>
                <a:uLnTx/>
                <a:uFillTx/>
                <a:latin typeface="Arial"/>
                <a:ea typeface="+mn-ea"/>
                <a:cs typeface="+mn-cs"/>
              </a:rPr>
              <a:t> &amp; Remote IP </a:t>
            </a:r>
          </a:p>
        </p:txBody>
      </p:sp>
      <p:sp>
        <p:nvSpPr>
          <p:cNvPr id="82" name="TextBox 81">
            <a:extLst>
              <a:ext uri="{FF2B5EF4-FFF2-40B4-BE49-F238E27FC236}">
                <a16:creationId xmlns:a16="http://schemas.microsoft.com/office/drawing/2014/main" id="{726E40ED-D929-B492-7054-4BF161D077D5}"/>
              </a:ext>
            </a:extLst>
          </p:cNvPr>
          <p:cNvSpPr txBox="1"/>
          <p:nvPr/>
        </p:nvSpPr>
        <p:spPr>
          <a:xfrm>
            <a:off x="533891" y="1716826"/>
            <a:ext cx="149593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1" i="0" u="none" strike="noStrike" kern="1200" cap="none" spc="0" normalizeH="0" baseline="0" noProof="0" dirty="0">
                <a:ln>
                  <a:noFill/>
                </a:ln>
                <a:solidFill>
                  <a:srgbClr val="7BB19D"/>
                </a:solidFill>
                <a:effectLst/>
                <a:uLnTx/>
                <a:uFillTx/>
                <a:latin typeface="Arial"/>
                <a:ea typeface="+mn-ea"/>
                <a:cs typeface="+mn-cs"/>
              </a:rPr>
              <a:t>User</a:t>
            </a:r>
            <a:r>
              <a:rPr kumimoji="0" lang="en-IE" sz="800" b="0" i="0" u="none" strike="noStrike" kern="1200" cap="none" spc="0" normalizeH="0" baseline="0" noProof="0" dirty="0">
                <a:ln>
                  <a:noFill/>
                </a:ln>
                <a:solidFill>
                  <a:srgbClr val="7BB19D"/>
                </a:solidFill>
                <a:effectLst/>
                <a:uLnTx/>
                <a:uFillTx/>
                <a:latin typeface="Arial"/>
                <a:ea typeface="+mn-ea"/>
                <a:cs typeface="+mn-cs"/>
              </a:rPr>
              <a:t> &amp; Remote IP </a:t>
            </a:r>
          </a:p>
        </p:txBody>
      </p:sp>
      <p:pic>
        <p:nvPicPr>
          <p:cNvPr id="86" name="Picture 85">
            <a:extLst>
              <a:ext uri="{FF2B5EF4-FFF2-40B4-BE49-F238E27FC236}">
                <a16:creationId xmlns:a16="http://schemas.microsoft.com/office/drawing/2014/main" id="{01BA00BF-8897-02EA-BCA7-6F782742B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420" y="1960829"/>
            <a:ext cx="403903" cy="403903"/>
          </a:xfrm>
          <a:prstGeom prst="ellipse">
            <a:avLst/>
          </a:prstGeom>
          <a:ln w="38100">
            <a:solidFill>
              <a:srgbClr val="5274FF"/>
            </a:solidFill>
          </a:ln>
        </p:spPr>
      </p:pic>
      <p:pic>
        <p:nvPicPr>
          <p:cNvPr id="88" name="Picture 87">
            <a:extLst>
              <a:ext uri="{FF2B5EF4-FFF2-40B4-BE49-F238E27FC236}">
                <a16:creationId xmlns:a16="http://schemas.microsoft.com/office/drawing/2014/main" id="{6CCF97A8-44DA-424B-5F2E-B5851DDFEE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8765" y="1106313"/>
            <a:ext cx="431515" cy="431515"/>
          </a:xfrm>
          <a:prstGeom prst="ellipse">
            <a:avLst/>
          </a:prstGeom>
          <a:ln w="38100">
            <a:solidFill>
              <a:srgbClr val="86ED77"/>
            </a:solidFill>
          </a:ln>
        </p:spPr>
      </p:pic>
      <p:sp>
        <p:nvSpPr>
          <p:cNvPr id="92" name="TextBox 91">
            <a:extLst>
              <a:ext uri="{FF2B5EF4-FFF2-40B4-BE49-F238E27FC236}">
                <a16:creationId xmlns:a16="http://schemas.microsoft.com/office/drawing/2014/main" id="{F3794F45-FD23-4F6F-0819-E20426B367AC}"/>
              </a:ext>
            </a:extLst>
          </p:cNvPr>
          <p:cNvSpPr txBox="1"/>
          <p:nvPr/>
        </p:nvSpPr>
        <p:spPr>
          <a:xfrm>
            <a:off x="2688015" y="365046"/>
            <a:ext cx="182262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1" i="0" u="none" strike="noStrike" kern="1200" cap="none" spc="0" normalizeH="0" baseline="0" noProof="0" dirty="0">
                <a:ln>
                  <a:noFill/>
                </a:ln>
                <a:solidFill>
                  <a:srgbClr val="7BB19D"/>
                </a:solidFill>
                <a:effectLst/>
                <a:uLnTx/>
                <a:uFillTx/>
                <a:latin typeface="Arial"/>
                <a:ea typeface="+mn-ea"/>
                <a:cs typeface="+mn-cs"/>
              </a:rPr>
              <a:t>Bill.proctor@viavisolutions.com</a:t>
            </a:r>
            <a:r>
              <a:rPr kumimoji="0" lang="en-IE" sz="800" b="0" i="0" u="none" strike="noStrike" kern="1200" cap="none" spc="0" normalizeH="0" baseline="0" noProof="0" dirty="0">
                <a:ln>
                  <a:noFill/>
                </a:ln>
                <a:solidFill>
                  <a:srgbClr val="000000"/>
                </a:solidFill>
                <a:effectLst/>
                <a:uLnTx/>
                <a:uFillTx/>
                <a:latin typeface="Arial"/>
                <a:ea typeface="+mn-ea"/>
                <a:cs typeface="+mn-cs"/>
              </a:rPr>
              <a:t> </a:t>
            </a:r>
          </a:p>
        </p:txBody>
      </p:sp>
      <p:sp>
        <p:nvSpPr>
          <p:cNvPr id="93" name="Rectangle 92">
            <a:extLst>
              <a:ext uri="{FF2B5EF4-FFF2-40B4-BE49-F238E27FC236}">
                <a16:creationId xmlns:a16="http://schemas.microsoft.com/office/drawing/2014/main" id="{5C541E72-F376-A14A-8B8E-29A57623B485}"/>
              </a:ext>
            </a:extLst>
          </p:cNvPr>
          <p:cNvSpPr/>
          <p:nvPr/>
        </p:nvSpPr>
        <p:spPr>
          <a:xfrm>
            <a:off x="4598934" y="1994748"/>
            <a:ext cx="1546139" cy="477053"/>
          </a:xfrm>
          <a:prstGeom prst="rect">
            <a:avLst/>
          </a:prstGeom>
        </p:spPr>
        <p:txBody>
          <a:bodyPr wrap="square">
            <a:spAutoFit/>
          </a:bodyPr>
          <a:lstStyle/>
          <a:p>
            <a:pPr marL="0" marR="0" lvl="0" indent="0" algn="ctr" defTabSz="609585" rtl="0" eaLnBrk="1" fontAlgn="auto" latinLnBrk="0" hangingPunct="1">
              <a:lnSpc>
                <a:spcPts val="1467"/>
              </a:lnSpc>
              <a:spcBef>
                <a:spcPts val="0"/>
              </a:spcBef>
              <a:spcAft>
                <a:spcPts val="0"/>
              </a:spcAft>
              <a:buClrTx/>
              <a:buSzTx/>
              <a:buFontTx/>
              <a:buNone/>
              <a:tabLst/>
              <a:defRPr/>
            </a:pPr>
            <a:r>
              <a:rPr kumimoji="0" lang="en-IE"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mn-cs"/>
              </a:rPr>
              <a:t>VPN Concentrator </a:t>
            </a:r>
          </a:p>
        </p:txBody>
      </p:sp>
      <p:sp>
        <p:nvSpPr>
          <p:cNvPr id="94" name="Rectangle 93">
            <a:extLst>
              <a:ext uri="{FF2B5EF4-FFF2-40B4-BE49-F238E27FC236}">
                <a16:creationId xmlns:a16="http://schemas.microsoft.com/office/drawing/2014/main" id="{DA3B7B71-6393-FAB2-24DE-1B0F255C8176}"/>
              </a:ext>
            </a:extLst>
          </p:cNvPr>
          <p:cNvSpPr/>
          <p:nvPr/>
        </p:nvSpPr>
        <p:spPr>
          <a:xfrm>
            <a:off x="7207121" y="2428846"/>
            <a:ext cx="1338828" cy="584775"/>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w="0"/>
                <a:solidFill>
                  <a:srgbClr val="7BB19D"/>
                </a:solidFill>
                <a:effectLst>
                  <a:outerShdw blurRad="38100" dist="19050" dir="2700000" algn="tl" rotWithShape="0">
                    <a:srgbClr val="000000">
                      <a:alpha val="40000"/>
                    </a:srgbClr>
                  </a:outerShdw>
                </a:effectLst>
                <a:uLnTx/>
                <a:uFillTx/>
                <a:latin typeface="Arial"/>
                <a:ea typeface="+mn-ea"/>
                <a:cs typeface="+mn-cs"/>
              </a:rPr>
              <a:t>Load Balancer</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0BAC7A9B-2B38-F3CB-73D5-CF733C18C634}"/>
              </a:ext>
            </a:extLst>
          </p:cNvPr>
          <p:cNvSpPr/>
          <p:nvPr/>
        </p:nvSpPr>
        <p:spPr>
          <a:xfrm>
            <a:off x="4288214" y="1460168"/>
            <a:ext cx="1029449" cy="389787"/>
          </a:xfrm>
          <a:prstGeom prst="rect">
            <a:avLst/>
          </a:prstGeom>
        </p:spPr>
        <p:txBody>
          <a:bodyPr wrap="non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hlinkClick r:id="rId6">
                  <a:extLst>
                    <a:ext uri="{A12FA001-AC4F-418D-AE19-62706E023703}">
                      <ahyp:hlinkClr xmlns:ahyp="http://schemas.microsoft.com/office/drawing/2018/hyperlinkcolor" val="tx"/>
                    </a:ext>
                  </a:extLst>
                </a:hlinkClick>
              </a:rPr>
              <a:t>157.234.213.6</a:t>
            </a:r>
            <a:r>
              <a:rPr kumimoji="0" lang="en-IE" sz="933" b="0" i="0" u="none" strike="noStrike" kern="1200" cap="none" spc="0" normalizeH="0" baseline="0" noProof="0" dirty="0">
                <a:ln w="0"/>
                <a:solidFill>
                  <a:srgbClr val="D0232B"/>
                </a:solidFill>
                <a:effectLst>
                  <a:outerShdw blurRad="38100" dist="19050" dir="2700000" algn="tl" rotWithShape="0">
                    <a:srgbClr val="000000">
                      <a:alpha val="40000"/>
                    </a:srgbClr>
                  </a:outerShdw>
                </a:effectLst>
                <a:uLnTx/>
                <a:uFillTx/>
                <a:latin typeface="Arial"/>
                <a:ea typeface="+mn-ea"/>
                <a:cs typeface="+mn-cs"/>
              </a:rPr>
              <a:t> </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0" i="0" u="none" strike="noStrike" kern="1200" cap="none" spc="0" normalizeH="0" baseline="0" noProof="0" dirty="0">
                <a:ln w="0"/>
                <a:solidFill>
                  <a:srgbClr val="D0232B"/>
                </a:solidFill>
                <a:effectLst>
                  <a:outerShdw blurRad="38100" dist="19050" dir="2700000" algn="tl" rotWithShape="0">
                    <a:srgbClr val="000000">
                      <a:alpha val="40000"/>
                    </a:srgbClr>
                  </a:outerShdw>
                </a:effectLst>
                <a:uLnTx/>
                <a:uFillTx/>
                <a:latin typeface="Arial"/>
                <a:ea typeface="+mn-ea"/>
                <a:cs typeface="+mn-cs"/>
              </a:rPr>
              <a:t>(External IP)</a:t>
            </a:r>
          </a:p>
        </p:txBody>
      </p:sp>
      <p:sp>
        <p:nvSpPr>
          <p:cNvPr id="98" name="Arrow: Circular 97">
            <a:extLst>
              <a:ext uri="{FF2B5EF4-FFF2-40B4-BE49-F238E27FC236}">
                <a16:creationId xmlns:a16="http://schemas.microsoft.com/office/drawing/2014/main" id="{68029C42-82E1-B6F1-E6C2-EA75E5FEAA52}"/>
              </a:ext>
            </a:extLst>
          </p:cNvPr>
          <p:cNvSpPr/>
          <p:nvPr/>
        </p:nvSpPr>
        <p:spPr>
          <a:xfrm rot="20873031">
            <a:off x="4525520" y="891639"/>
            <a:ext cx="1550531" cy="745828"/>
          </a:xfrm>
          <a:prstGeom prst="circularArrow">
            <a:avLst>
              <a:gd name="adj1" fmla="val 1746"/>
              <a:gd name="adj2" fmla="val 601106"/>
              <a:gd name="adj3" fmla="val 20661160"/>
              <a:gd name="adj4" fmla="val 10797822"/>
              <a:gd name="adj5" fmla="val 6347"/>
            </a:avLst>
          </a:prstGeom>
          <a:solidFill>
            <a:srgbClr val="FF0000"/>
          </a:solidFill>
          <a:ln w="12700" cap="flat" cmpd="sng" algn="ctr">
            <a:solidFill>
              <a:srgbClr val="FF0000"/>
            </a:solidFill>
            <a:prstDash val="solid"/>
          </a:ln>
          <a:effectLst/>
        </p:spPr>
        <p:txBody>
          <a:bodyPr rot="0" spcFirstLastPara="0" vertOverflow="overflow" horzOverflow="overflow" vert="horz" wrap="square" lIns="609600" tIns="60960" rIns="60960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E768BB04-8BAD-D96A-29FE-3F6530FCD9BD}"/>
              </a:ext>
            </a:extLst>
          </p:cNvPr>
          <p:cNvSpPr/>
          <p:nvPr/>
        </p:nvSpPr>
        <p:spPr>
          <a:xfrm>
            <a:off x="7260843" y="2732676"/>
            <a:ext cx="1249061" cy="461665"/>
          </a:xfrm>
          <a:prstGeom prst="rect">
            <a:avLst/>
          </a:prstGeom>
        </p:spPr>
        <p:txBody>
          <a:bodyPr wrap="non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w="0"/>
                <a:solidFill>
                  <a:srgbClr val="7BB19D"/>
                </a:solidFill>
                <a:effectLst>
                  <a:outerShdw blurRad="38100" dist="19050" dir="2700000" algn="tl" rotWithShape="0">
                    <a:srgbClr val="000000">
                      <a:alpha val="40000"/>
                    </a:srgbClr>
                  </a:outerShdw>
                </a:effectLst>
                <a:uLnTx/>
                <a:uFillTx/>
                <a:latin typeface="Arial"/>
                <a:ea typeface="+mn-ea"/>
                <a:cs typeface="+mn-cs"/>
              </a:rPr>
              <a:t>157.234.106.93</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mn-cs"/>
              </a:rPr>
              <a:t>(</a:t>
            </a:r>
            <a:r>
              <a:rPr kumimoji="0" lang="en-IE" sz="1200" b="0" i="0" u="none" strike="noStrike" kern="1200" cap="none" spc="0" normalizeH="0" baseline="0" noProof="0" dirty="0">
                <a:ln w="0"/>
                <a:solidFill>
                  <a:srgbClr val="293E40">
                    <a:lumMod val="40000"/>
                    <a:lumOff val="60000"/>
                  </a:srgbClr>
                </a:solidFill>
                <a:effectLst>
                  <a:outerShdw blurRad="38100" dist="19050" dir="2700000" algn="tl" rotWithShape="0">
                    <a:srgbClr val="000000">
                      <a:alpha val="40000"/>
                    </a:srgbClr>
                  </a:outerShdw>
                </a:effectLst>
                <a:uLnTx/>
                <a:uFillTx/>
                <a:latin typeface="Arial"/>
                <a:ea typeface="+mn-ea"/>
                <a:cs typeface="+mn-cs"/>
              </a:rPr>
              <a:t>LB Virtual IP</a:t>
            </a:r>
            <a:r>
              <a:rPr kumimoji="0" lang="en-IE"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mn-cs"/>
              </a:rPr>
              <a:t>)</a:t>
            </a:r>
          </a:p>
        </p:txBody>
      </p:sp>
      <p:sp>
        <p:nvSpPr>
          <p:cNvPr id="100" name="Arrow: Circular 99">
            <a:extLst>
              <a:ext uri="{FF2B5EF4-FFF2-40B4-BE49-F238E27FC236}">
                <a16:creationId xmlns:a16="http://schemas.microsoft.com/office/drawing/2014/main" id="{8D5EEB94-F313-FCCA-A4FB-109857D0BD7B}"/>
              </a:ext>
            </a:extLst>
          </p:cNvPr>
          <p:cNvSpPr/>
          <p:nvPr/>
        </p:nvSpPr>
        <p:spPr>
          <a:xfrm rot="668538">
            <a:off x="8177306" y="1154104"/>
            <a:ext cx="2562374" cy="1638043"/>
          </a:xfrm>
          <a:prstGeom prst="circularArrow">
            <a:avLst>
              <a:gd name="adj1" fmla="val 928"/>
              <a:gd name="adj2" fmla="val 313472"/>
              <a:gd name="adj3" fmla="val 20694215"/>
              <a:gd name="adj4" fmla="val 11260648"/>
              <a:gd name="adj5" fmla="val 5573"/>
            </a:avLst>
          </a:prstGeom>
          <a:solidFill>
            <a:srgbClr val="5D1A8B"/>
          </a:solidFill>
          <a:ln w="25400" cap="flat" cmpd="sng" algn="ctr">
            <a:solidFill>
              <a:schemeClr val="accent3">
                <a:lumMod val="20000"/>
                <a:lumOff val="80000"/>
              </a:schemeClr>
            </a:solidFill>
            <a:prstDash val="solid"/>
          </a:ln>
          <a:effectLst/>
        </p:spPr>
        <p:txBody>
          <a:bodyPr rot="0" spcFirstLastPara="0" vertOverflow="overflow" horzOverflow="overflow" vert="horz" wrap="square" lIns="609600" tIns="60960" rIns="60960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Arial"/>
              <a:ea typeface="+mn-ea"/>
              <a:cs typeface="+mn-cs"/>
            </a:endParaRPr>
          </a:p>
        </p:txBody>
      </p:sp>
      <p:sp>
        <p:nvSpPr>
          <p:cNvPr id="101" name="Rectangle 100">
            <a:hlinkClick r:id="rId7"/>
            <a:extLst>
              <a:ext uri="{FF2B5EF4-FFF2-40B4-BE49-F238E27FC236}">
                <a16:creationId xmlns:a16="http://schemas.microsoft.com/office/drawing/2014/main" id="{BB72C52D-7215-F6B7-BBA0-818C0467015A}"/>
              </a:ext>
            </a:extLst>
          </p:cNvPr>
          <p:cNvSpPr/>
          <p:nvPr/>
        </p:nvSpPr>
        <p:spPr>
          <a:xfrm>
            <a:off x="9866680" y="1933123"/>
            <a:ext cx="1135246" cy="451342"/>
          </a:xfrm>
          <a:prstGeom prst="rect">
            <a:avLst/>
          </a:prstGeom>
        </p:spPr>
        <p:txBody>
          <a:bodyPr wrap="non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w="0"/>
                <a:solidFill>
                  <a:srgbClr val="7BB19D"/>
                </a:solidFill>
                <a:effectLst>
                  <a:outerShdw blurRad="38100" dist="19050" dir="2700000" algn="tl" rotWithShape="0">
                    <a:srgbClr val="000000">
                      <a:alpha val="40000"/>
                    </a:srgbClr>
                  </a:outerShdw>
                </a:effectLst>
                <a:uLnTx/>
                <a:uFillTx/>
                <a:latin typeface="Arial"/>
                <a:ea typeface="+mn-ea"/>
                <a:cs typeface="+mn-cs"/>
              </a:rPr>
              <a:t>10.106.5.40</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0" i="0" u="none" strike="noStrike" kern="1200" cap="none" spc="0" normalizeH="0" baseline="0" noProof="0" dirty="0">
                <a:ln w="0"/>
                <a:solidFill>
                  <a:srgbClr val="7BB19D"/>
                </a:solidFill>
                <a:effectLst>
                  <a:outerShdw blurRad="38100" dist="19050" dir="2700000" algn="tl" rotWithShape="0">
                    <a:srgbClr val="000000">
                      <a:alpha val="40000"/>
                    </a:srgbClr>
                  </a:outerShdw>
                </a:effectLst>
                <a:uLnTx/>
                <a:uFillTx/>
                <a:latin typeface="Arial"/>
                <a:ea typeface="+mn-ea"/>
                <a:cs typeface="+mn-cs"/>
              </a:rPr>
              <a:t>(Server Actual IP)</a:t>
            </a:r>
          </a:p>
        </p:txBody>
      </p:sp>
      <p:sp>
        <p:nvSpPr>
          <p:cNvPr id="102" name="Arrow: Circular 101">
            <a:extLst>
              <a:ext uri="{FF2B5EF4-FFF2-40B4-BE49-F238E27FC236}">
                <a16:creationId xmlns:a16="http://schemas.microsoft.com/office/drawing/2014/main" id="{80ED21F7-B8F7-D0B0-582F-FF60679C66A0}"/>
              </a:ext>
            </a:extLst>
          </p:cNvPr>
          <p:cNvSpPr/>
          <p:nvPr/>
        </p:nvSpPr>
        <p:spPr>
          <a:xfrm rot="2555766" flipV="1">
            <a:off x="5980237" y="1422399"/>
            <a:ext cx="1644514" cy="739923"/>
          </a:xfrm>
          <a:prstGeom prst="circularArrow">
            <a:avLst>
              <a:gd name="adj1" fmla="val 1746"/>
              <a:gd name="adj2" fmla="val 601106"/>
              <a:gd name="adj3" fmla="val 20661160"/>
              <a:gd name="adj4" fmla="val 10974802"/>
              <a:gd name="adj5" fmla="val 6347"/>
            </a:avLst>
          </a:prstGeom>
          <a:solidFill>
            <a:schemeClr val="tx1"/>
          </a:solidFill>
          <a:ln w="9525" cap="flat" cmpd="sng" algn="ctr">
            <a:solidFill>
              <a:srgbClr val="7BB19D"/>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609600" tIns="60960" rIns="60960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103" name="Arrow: Circular 102">
            <a:extLst>
              <a:ext uri="{FF2B5EF4-FFF2-40B4-BE49-F238E27FC236}">
                <a16:creationId xmlns:a16="http://schemas.microsoft.com/office/drawing/2014/main" id="{A25D0DEF-314E-A253-9175-6BB044A193C3}"/>
              </a:ext>
            </a:extLst>
          </p:cNvPr>
          <p:cNvSpPr/>
          <p:nvPr/>
        </p:nvSpPr>
        <p:spPr>
          <a:xfrm rot="1070014" flipV="1">
            <a:off x="2611394" y="896661"/>
            <a:ext cx="1834372" cy="977491"/>
          </a:xfrm>
          <a:prstGeom prst="circularArrow">
            <a:avLst>
              <a:gd name="adj1" fmla="val 1746"/>
              <a:gd name="adj2" fmla="val 601106"/>
              <a:gd name="adj3" fmla="val 20661160"/>
              <a:gd name="adj4" fmla="val 10974802"/>
              <a:gd name="adj5" fmla="val 6347"/>
            </a:avLst>
          </a:prstGeom>
          <a:solidFill>
            <a:srgbClr val="FF0000"/>
          </a:solidFill>
          <a:ln w="12700" cap="flat" cmpd="sng" algn="ctr">
            <a:solidFill>
              <a:srgbClr val="FF0000"/>
            </a:solidFill>
            <a:prstDash val="solid"/>
          </a:ln>
          <a:effectLst/>
        </p:spPr>
        <p:txBody>
          <a:bodyPr rot="0" spcFirstLastPara="0" vertOverflow="overflow" horzOverflow="overflow" vert="horz" wrap="square" lIns="609600" tIns="60960" rIns="60960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109" name="Freeform 1">
            <a:extLst>
              <a:ext uri="{FF2B5EF4-FFF2-40B4-BE49-F238E27FC236}">
                <a16:creationId xmlns:a16="http://schemas.microsoft.com/office/drawing/2014/main" id="{89CE3E23-E963-E96E-46ED-24C8CAD1D427}"/>
              </a:ext>
            </a:extLst>
          </p:cNvPr>
          <p:cNvSpPr>
            <a:spLocks noChangeArrowheads="1"/>
          </p:cNvSpPr>
          <p:nvPr/>
        </p:nvSpPr>
        <p:spPr bwMode="auto">
          <a:xfrm>
            <a:off x="8353828" y="1686825"/>
            <a:ext cx="1059437" cy="773727"/>
          </a:xfrm>
          <a:custGeom>
            <a:avLst/>
            <a:gdLst>
              <a:gd name="T0" fmla="*/ 6089 w 6090"/>
              <a:gd name="T1" fmla="*/ 1662 h 5710"/>
              <a:gd name="T2" fmla="*/ 6089 w 6090"/>
              <a:gd name="T3" fmla="*/ 0 h 5710"/>
              <a:gd name="T4" fmla="*/ 4443 w 6090"/>
              <a:gd name="T5" fmla="*/ 0 h 5710"/>
              <a:gd name="T6" fmla="*/ 4443 w 6090"/>
              <a:gd name="T7" fmla="*/ 845 h 5710"/>
              <a:gd name="T8" fmla="*/ 3612 w 6090"/>
              <a:gd name="T9" fmla="*/ 997 h 5710"/>
              <a:gd name="T10" fmla="*/ 3750 w 6090"/>
              <a:gd name="T11" fmla="*/ 1192 h 5710"/>
              <a:gd name="T12" fmla="*/ 1660 w 6090"/>
              <a:gd name="T13" fmla="*/ 2661 h 5710"/>
              <a:gd name="T14" fmla="*/ 1660 w 6090"/>
              <a:gd name="T15" fmla="*/ 1747 h 5710"/>
              <a:gd name="T16" fmla="*/ 0 w 6090"/>
              <a:gd name="T17" fmla="*/ 1747 h 5710"/>
              <a:gd name="T18" fmla="*/ 0 w 6090"/>
              <a:gd name="T19" fmla="*/ 3948 h 5710"/>
              <a:gd name="T20" fmla="*/ 1660 w 6090"/>
              <a:gd name="T21" fmla="*/ 3948 h 5710"/>
              <a:gd name="T22" fmla="*/ 1660 w 6090"/>
              <a:gd name="T23" fmla="*/ 3034 h 5710"/>
              <a:gd name="T24" fmla="*/ 3750 w 6090"/>
              <a:gd name="T25" fmla="*/ 4503 h 5710"/>
              <a:gd name="T26" fmla="*/ 3612 w 6090"/>
              <a:gd name="T27" fmla="*/ 4698 h 5710"/>
              <a:gd name="T28" fmla="*/ 4443 w 6090"/>
              <a:gd name="T29" fmla="*/ 4850 h 5710"/>
              <a:gd name="T30" fmla="*/ 4443 w 6090"/>
              <a:gd name="T31" fmla="*/ 5709 h 5710"/>
              <a:gd name="T32" fmla="*/ 6089 w 6090"/>
              <a:gd name="T33" fmla="*/ 5709 h 5710"/>
              <a:gd name="T34" fmla="*/ 6089 w 6090"/>
              <a:gd name="T35" fmla="*/ 4032 h 5710"/>
              <a:gd name="T36" fmla="*/ 4443 w 6090"/>
              <a:gd name="T37" fmla="*/ 4032 h 5710"/>
              <a:gd name="T38" fmla="*/ 4443 w 6090"/>
              <a:gd name="T39" fmla="*/ 4684 h 5710"/>
              <a:gd name="T40" fmla="*/ 4068 w 6090"/>
              <a:gd name="T41" fmla="*/ 4060 h 5710"/>
              <a:gd name="T42" fmla="*/ 3930 w 6090"/>
              <a:gd name="T43" fmla="*/ 4254 h 5710"/>
              <a:gd name="T44" fmla="*/ 2159 w 6090"/>
              <a:gd name="T45" fmla="*/ 3006 h 5710"/>
              <a:gd name="T46" fmla="*/ 3681 w 6090"/>
              <a:gd name="T47" fmla="*/ 3006 h 5710"/>
              <a:gd name="T48" fmla="*/ 3681 w 6090"/>
              <a:gd name="T49" fmla="*/ 3241 h 5710"/>
              <a:gd name="T50" fmla="*/ 4443 w 6090"/>
              <a:gd name="T51" fmla="*/ 2895 h 5710"/>
              <a:gd name="T52" fmla="*/ 4443 w 6090"/>
              <a:gd name="T53" fmla="*/ 3671 h 5710"/>
              <a:gd name="T54" fmla="*/ 6089 w 6090"/>
              <a:gd name="T55" fmla="*/ 3671 h 5710"/>
              <a:gd name="T56" fmla="*/ 6089 w 6090"/>
              <a:gd name="T57" fmla="*/ 2023 h 5710"/>
              <a:gd name="T58" fmla="*/ 4443 w 6090"/>
              <a:gd name="T59" fmla="*/ 2023 h 5710"/>
              <a:gd name="T60" fmla="*/ 4443 w 6090"/>
              <a:gd name="T61" fmla="*/ 2798 h 5710"/>
              <a:gd name="T62" fmla="*/ 3681 w 6090"/>
              <a:gd name="T63" fmla="*/ 2452 h 5710"/>
              <a:gd name="T64" fmla="*/ 3681 w 6090"/>
              <a:gd name="T65" fmla="*/ 2689 h 5710"/>
              <a:gd name="T66" fmla="*/ 2159 w 6090"/>
              <a:gd name="T67" fmla="*/ 2689 h 5710"/>
              <a:gd name="T68" fmla="*/ 3930 w 6090"/>
              <a:gd name="T69" fmla="*/ 1441 h 5710"/>
              <a:gd name="T70" fmla="*/ 4068 w 6090"/>
              <a:gd name="T71" fmla="*/ 1650 h 5710"/>
              <a:gd name="T72" fmla="*/ 4443 w 6090"/>
              <a:gd name="T73" fmla="*/ 997 h 5710"/>
              <a:gd name="T74" fmla="*/ 4443 w 6090"/>
              <a:gd name="T75" fmla="*/ 1662 h 5710"/>
              <a:gd name="T76" fmla="*/ 6089 w 6090"/>
              <a:gd name="T77" fmla="*/ 1662 h 5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90" h="5710">
                <a:moveTo>
                  <a:pt x="6089" y="1662"/>
                </a:moveTo>
                <a:lnTo>
                  <a:pt x="6089" y="0"/>
                </a:lnTo>
                <a:lnTo>
                  <a:pt x="4443" y="0"/>
                </a:lnTo>
                <a:lnTo>
                  <a:pt x="4443" y="845"/>
                </a:lnTo>
                <a:lnTo>
                  <a:pt x="3612" y="997"/>
                </a:lnTo>
                <a:lnTo>
                  <a:pt x="3750" y="1192"/>
                </a:lnTo>
                <a:lnTo>
                  <a:pt x="1660" y="2661"/>
                </a:lnTo>
                <a:lnTo>
                  <a:pt x="1660" y="1747"/>
                </a:lnTo>
                <a:lnTo>
                  <a:pt x="0" y="1747"/>
                </a:lnTo>
                <a:lnTo>
                  <a:pt x="0" y="3948"/>
                </a:lnTo>
                <a:lnTo>
                  <a:pt x="1660" y="3948"/>
                </a:lnTo>
                <a:lnTo>
                  <a:pt x="1660" y="3034"/>
                </a:lnTo>
                <a:lnTo>
                  <a:pt x="3750" y="4503"/>
                </a:lnTo>
                <a:lnTo>
                  <a:pt x="3612" y="4698"/>
                </a:lnTo>
                <a:lnTo>
                  <a:pt x="4443" y="4850"/>
                </a:lnTo>
                <a:lnTo>
                  <a:pt x="4443" y="5709"/>
                </a:lnTo>
                <a:lnTo>
                  <a:pt x="6089" y="5709"/>
                </a:lnTo>
                <a:lnTo>
                  <a:pt x="6089" y="4032"/>
                </a:lnTo>
                <a:lnTo>
                  <a:pt x="4443" y="4032"/>
                </a:lnTo>
                <a:lnTo>
                  <a:pt x="4443" y="4684"/>
                </a:lnTo>
                <a:lnTo>
                  <a:pt x="4068" y="4060"/>
                </a:lnTo>
                <a:lnTo>
                  <a:pt x="3930" y="4254"/>
                </a:lnTo>
                <a:lnTo>
                  <a:pt x="2159" y="3006"/>
                </a:lnTo>
                <a:lnTo>
                  <a:pt x="3681" y="3006"/>
                </a:lnTo>
                <a:lnTo>
                  <a:pt x="3681" y="3241"/>
                </a:lnTo>
                <a:lnTo>
                  <a:pt x="4443" y="2895"/>
                </a:lnTo>
                <a:lnTo>
                  <a:pt x="4443" y="3671"/>
                </a:lnTo>
                <a:lnTo>
                  <a:pt x="6089" y="3671"/>
                </a:lnTo>
                <a:lnTo>
                  <a:pt x="6089" y="2023"/>
                </a:lnTo>
                <a:lnTo>
                  <a:pt x="4443" y="2023"/>
                </a:lnTo>
                <a:lnTo>
                  <a:pt x="4443" y="2798"/>
                </a:lnTo>
                <a:lnTo>
                  <a:pt x="3681" y="2452"/>
                </a:lnTo>
                <a:lnTo>
                  <a:pt x="3681" y="2689"/>
                </a:lnTo>
                <a:lnTo>
                  <a:pt x="2159" y="2689"/>
                </a:lnTo>
                <a:lnTo>
                  <a:pt x="3930" y="1441"/>
                </a:lnTo>
                <a:lnTo>
                  <a:pt x="4068" y="1650"/>
                </a:lnTo>
                <a:lnTo>
                  <a:pt x="4443" y="997"/>
                </a:lnTo>
                <a:lnTo>
                  <a:pt x="4443" y="1662"/>
                </a:lnTo>
                <a:lnTo>
                  <a:pt x="6089" y="1662"/>
                </a:lnTo>
              </a:path>
            </a:pathLst>
          </a:custGeom>
          <a:solidFill>
            <a:srgbClr val="E4002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0" name="Picture 109">
            <a:hlinkClick r:id="rId8"/>
            <a:extLst>
              <a:ext uri="{FF2B5EF4-FFF2-40B4-BE49-F238E27FC236}">
                <a16:creationId xmlns:a16="http://schemas.microsoft.com/office/drawing/2014/main" id="{AB71E942-27AA-8B30-4B25-F47CDCDA9E88}"/>
              </a:ext>
            </a:extLst>
          </p:cNvPr>
          <p:cNvPicPr>
            <a:picLocks noChangeAspect="1"/>
          </p:cNvPicPr>
          <p:nvPr/>
        </p:nvPicPr>
        <p:blipFill>
          <a:blip r:embed="rId9">
            <a:duotone>
              <a:schemeClr val="accent1">
                <a:shade val="45000"/>
                <a:satMod val="135000"/>
              </a:schemeClr>
              <a:prstClr val="white"/>
            </a:duotone>
          </a:blip>
          <a:stretch>
            <a:fillRect/>
          </a:stretch>
        </p:blipFill>
        <p:spPr>
          <a:xfrm>
            <a:off x="5242660" y="1293819"/>
            <a:ext cx="772349" cy="733489"/>
          </a:xfrm>
          <a:prstGeom prst="rect">
            <a:avLst/>
          </a:prstGeom>
        </p:spPr>
      </p:pic>
      <p:sp>
        <p:nvSpPr>
          <p:cNvPr id="116" name="TextBox 115">
            <a:extLst>
              <a:ext uri="{FF2B5EF4-FFF2-40B4-BE49-F238E27FC236}">
                <a16:creationId xmlns:a16="http://schemas.microsoft.com/office/drawing/2014/main" id="{23BD4D02-2DB8-1875-4362-AA19421A6027}"/>
              </a:ext>
            </a:extLst>
          </p:cNvPr>
          <p:cNvSpPr txBox="1"/>
          <p:nvPr/>
        </p:nvSpPr>
        <p:spPr>
          <a:xfrm>
            <a:off x="5940393" y="580490"/>
            <a:ext cx="9510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7BB19D"/>
                </a:solidFill>
                <a:effectLst/>
                <a:uLnTx/>
                <a:uFillTx/>
                <a:latin typeface="Calibri"/>
                <a:ea typeface="+mn-ea"/>
                <a:cs typeface="+mn-cs"/>
              </a:rPr>
              <a:t>VPN IP Pool </a:t>
            </a:r>
            <a:endParaRPr kumimoji="0" lang="en-IE" sz="1800" b="1" i="0" u="none" strike="noStrike" kern="1200" cap="none" spc="0" normalizeH="0" baseline="0" noProof="0" dirty="0">
              <a:ln>
                <a:noFill/>
              </a:ln>
              <a:solidFill>
                <a:srgbClr val="7BB19D"/>
              </a:solidFill>
              <a:effectLst/>
              <a:uLnTx/>
              <a:uFillTx/>
              <a:latin typeface="Calibri"/>
              <a:ea typeface="+mn-ea"/>
              <a:cs typeface="+mn-cs"/>
            </a:endParaRPr>
          </a:p>
        </p:txBody>
      </p:sp>
      <p:pic>
        <p:nvPicPr>
          <p:cNvPr id="122" name="Picture 2" descr="F5 | Multi-Cloud Security and Application Delivery">
            <a:hlinkClick r:id="rId10"/>
            <a:extLst>
              <a:ext uri="{FF2B5EF4-FFF2-40B4-BE49-F238E27FC236}">
                <a16:creationId xmlns:a16="http://schemas.microsoft.com/office/drawing/2014/main" id="{DCA9219C-FA2B-77B3-EEF4-195D304EC2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9805" y="1587446"/>
            <a:ext cx="840744" cy="840744"/>
          </a:xfrm>
          <a:prstGeom prst="rect">
            <a:avLst/>
          </a:prstGeom>
          <a:noFill/>
          <a:extLst>
            <a:ext uri="{909E8E84-426E-40DD-AFC4-6F175D3DCCD1}">
              <a14:hiddenFill xmlns:a14="http://schemas.microsoft.com/office/drawing/2010/main">
                <a:solidFill>
                  <a:srgbClr val="FFFFFF"/>
                </a:solidFill>
              </a14:hiddenFill>
            </a:ext>
          </a:extLst>
        </p:spPr>
      </p:pic>
      <p:sp>
        <p:nvSpPr>
          <p:cNvPr id="123" name="Freeform 31">
            <a:extLst>
              <a:ext uri="{FF2B5EF4-FFF2-40B4-BE49-F238E27FC236}">
                <a16:creationId xmlns:a16="http://schemas.microsoft.com/office/drawing/2014/main" id="{5557611A-78EA-8B12-8D41-88FD43252B63}"/>
              </a:ext>
            </a:extLst>
          </p:cNvPr>
          <p:cNvSpPr>
            <a:spLocks noChangeAspect="1" noEditPoints="1"/>
          </p:cNvSpPr>
          <p:nvPr/>
        </p:nvSpPr>
        <p:spPr bwMode="auto">
          <a:xfrm>
            <a:off x="11043475" y="484241"/>
            <a:ext cx="473580" cy="997117"/>
          </a:xfrm>
          <a:custGeom>
            <a:avLst/>
            <a:gdLst>
              <a:gd name="T0" fmla="*/ 0 w 169"/>
              <a:gd name="T1" fmla="*/ 20 h 338"/>
              <a:gd name="T2" fmla="*/ 149 w 169"/>
              <a:gd name="T3" fmla="*/ 0 h 338"/>
              <a:gd name="T4" fmla="*/ 169 w 169"/>
              <a:gd name="T5" fmla="*/ 30 h 338"/>
              <a:gd name="T6" fmla="*/ 0 w 169"/>
              <a:gd name="T7" fmla="*/ 338 h 338"/>
              <a:gd name="T8" fmla="*/ 169 w 169"/>
              <a:gd name="T9" fmla="*/ 30 h 338"/>
              <a:gd name="T10" fmla="*/ 77 w 169"/>
              <a:gd name="T11" fmla="*/ 298 h 338"/>
              <a:gd name="T12" fmla="*/ 97 w 169"/>
              <a:gd name="T13" fmla="*/ 318 h 338"/>
              <a:gd name="T14" fmla="*/ 142 w 169"/>
              <a:gd name="T15" fmla="*/ 229 h 338"/>
              <a:gd name="T16" fmla="*/ 34 w 169"/>
              <a:gd name="T17" fmla="*/ 221 h 338"/>
              <a:gd name="T18" fmla="*/ 34 w 169"/>
              <a:gd name="T19" fmla="*/ 237 h 338"/>
              <a:gd name="T20" fmla="*/ 142 w 169"/>
              <a:gd name="T21" fmla="*/ 229 h 338"/>
              <a:gd name="T22" fmla="*/ 132 w 169"/>
              <a:gd name="T23" fmla="*/ 199 h 338"/>
              <a:gd name="T24" fmla="*/ 24 w 169"/>
              <a:gd name="T25" fmla="*/ 208 h 338"/>
              <a:gd name="T26" fmla="*/ 132 w 169"/>
              <a:gd name="T27" fmla="*/ 216 h 338"/>
              <a:gd name="T28" fmla="*/ 142 w 169"/>
              <a:gd name="T29" fmla="*/ 186 h 338"/>
              <a:gd name="T30" fmla="*/ 34 w 169"/>
              <a:gd name="T31" fmla="*/ 178 h 338"/>
              <a:gd name="T32" fmla="*/ 34 w 169"/>
              <a:gd name="T33" fmla="*/ 194 h 338"/>
              <a:gd name="T34" fmla="*/ 142 w 169"/>
              <a:gd name="T35" fmla="*/ 186 h 338"/>
              <a:gd name="T36" fmla="*/ 132 w 169"/>
              <a:gd name="T37" fmla="*/ 156 h 338"/>
              <a:gd name="T38" fmla="*/ 24 w 169"/>
              <a:gd name="T39" fmla="*/ 165 h 338"/>
              <a:gd name="T40" fmla="*/ 132 w 169"/>
              <a:gd name="T41" fmla="*/ 173 h 338"/>
              <a:gd name="T42" fmla="*/ 142 w 169"/>
              <a:gd name="T43" fmla="*/ 143 h 338"/>
              <a:gd name="T44" fmla="*/ 34 w 169"/>
              <a:gd name="T45" fmla="*/ 135 h 338"/>
              <a:gd name="T46" fmla="*/ 34 w 169"/>
              <a:gd name="T47" fmla="*/ 151 h 338"/>
              <a:gd name="T48" fmla="*/ 142 w 169"/>
              <a:gd name="T49" fmla="*/ 143 h 338"/>
              <a:gd name="T50" fmla="*/ 132 w 169"/>
              <a:gd name="T51" fmla="*/ 113 h 338"/>
              <a:gd name="T52" fmla="*/ 24 w 169"/>
              <a:gd name="T53" fmla="*/ 122 h 338"/>
              <a:gd name="T54" fmla="*/ 132 w 169"/>
              <a:gd name="T55" fmla="*/ 130 h 338"/>
              <a:gd name="T56" fmla="*/ 142 w 169"/>
              <a:gd name="T57" fmla="*/ 100 h 338"/>
              <a:gd name="T58" fmla="*/ 34 w 169"/>
              <a:gd name="T59" fmla="*/ 92 h 338"/>
              <a:gd name="T60" fmla="*/ 34 w 169"/>
              <a:gd name="T61" fmla="*/ 108 h 338"/>
              <a:gd name="T62" fmla="*/ 142 w 169"/>
              <a:gd name="T63" fmla="*/ 100 h 338"/>
              <a:gd name="T64" fmla="*/ 132 w 169"/>
              <a:gd name="T65" fmla="*/ 70 h 338"/>
              <a:gd name="T66" fmla="*/ 24 w 169"/>
              <a:gd name="T67" fmla="*/ 79 h 338"/>
              <a:gd name="T68" fmla="*/ 132 w 169"/>
              <a:gd name="T69" fmla="*/ 87 h 338"/>
              <a:gd name="T70" fmla="*/ 142 w 169"/>
              <a:gd name="T71" fmla="*/ 57 h 338"/>
              <a:gd name="T72" fmla="*/ 34 w 169"/>
              <a:gd name="T73" fmla="*/ 49 h 338"/>
              <a:gd name="T74" fmla="*/ 34 w 169"/>
              <a:gd name="T75" fmla="*/ 65 h 338"/>
              <a:gd name="T76" fmla="*/ 142 w 169"/>
              <a:gd name="T77" fmla="*/ 5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338">
                <a:moveTo>
                  <a:pt x="169" y="20"/>
                </a:moveTo>
                <a:cubicBezTo>
                  <a:pt x="0" y="20"/>
                  <a:pt x="0" y="20"/>
                  <a:pt x="0" y="20"/>
                </a:cubicBezTo>
                <a:cubicBezTo>
                  <a:pt x="20" y="0"/>
                  <a:pt x="20" y="0"/>
                  <a:pt x="20" y="0"/>
                </a:cubicBezTo>
                <a:cubicBezTo>
                  <a:pt x="149" y="0"/>
                  <a:pt x="149" y="0"/>
                  <a:pt x="149" y="0"/>
                </a:cubicBezTo>
                <a:lnTo>
                  <a:pt x="169" y="20"/>
                </a:lnTo>
                <a:close/>
                <a:moveTo>
                  <a:pt x="169" y="30"/>
                </a:moveTo>
                <a:cubicBezTo>
                  <a:pt x="169" y="338"/>
                  <a:pt x="169" y="338"/>
                  <a:pt x="169" y="338"/>
                </a:cubicBezTo>
                <a:cubicBezTo>
                  <a:pt x="0" y="338"/>
                  <a:pt x="0" y="338"/>
                  <a:pt x="0" y="338"/>
                </a:cubicBezTo>
                <a:cubicBezTo>
                  <a:pt x="0" y="30"/>
                  <a:pt x="0" y="30"/>
                  <a:pt x="0" y="30"/>
                </a:cubicBezTo>
                <a:lnTo>
                  <a:pt x="169" y="30"/>
                </a:lnTo>
                <a:close/>
                <a:moveTo>
                  <a:pt x="97" y="298"/>
                </a:moveTo>
                <a:cubicBezTo>
                  <a:pt x="77" y="298"/>
                  <a:pt x="77" y="298"/>
                  <a:pt x="77" y="298"/>
                </a:cubicBezTo>
                <a:cubicBezTo>
                  <a:pt x="77" y="318"/>
                  <a:pt x="77" y="318"/>
                  <a:pt x="77" y="318"/>
                </a:cubicBezTo>
                <a:cubicBezTo>
                  <a:pt x="97" y="318"/>
                  <a:pt x="97" y="318"/>
                  <a:pt x="97" y="318"/>
                </a:cubicBezTo>
                <a:lnTo>
                  <a:pt x="97" y="298"/>
                </a:lnTo>
                <a:close/>
                <a:moveTo>
                  <a:pt x="142" y="229"/>
                </a:moveTo>
                <a:cubicBezTo>
                  <a:pt x="142" y="225"/>
                  <a:pt x="138" y="221"/>
                  <a:pt x="132" y="221"/>
                </a:cubicBezTo>
                <a:cubicBezTo>
                  <a:pt x="34" y="221"/>
                  <a:pt x="34" y="221"/>
                  <a:pt x="34" y="221"/>
                </a:cubicBezTo>
                <a:cubicBezTo>
                  <a:pt x="28" y="221"/>
                  <a:pt x="24" y="225"/>
                  <a:pt x="24" y="229"/>
                </a:cubicBezTo>
                <a:cubicBezTo>
                  <a:pt x="24" y="234"/>
                  <a:pt x="28" y="237"/>
                  <a:pt x="34" y="237"/>
                </a:cubicBezTo>
                <a:cubicBezTo>
                  <a:pt x="132" y="237"/>
                  <a:pt x="132" y="237"/>
                  <a:pt x="132" y="237"/>
                </a:cubicBezTo>
                <a:cubicBezTo>
                  <a:pt x="138" y="237"/>
                  <a:pt x="142" y="234"/>
                  <a:pt x="142" y="229"/>
                </a:cubicBezTo>
                <a:close/>
                <a:moveTo>
                  <a:pt x="142" y="208"/>
                </a:moveTo>
                <a:cubicBezTo>
                  <a:pt x="142" y="203"/>
                  <a:pt x="138" y="199"/>
                  <a:pt x="132" y="199"/>
                </a:cubicBezTo>
                <a:cubicBezTo>
                  <a:pt x="34" y="199"/>
                  <a:pt x="34" y="199"/>
                  <a:pt x="34" y="199"/>
                </a:cubicBezTo>
                <a:cubicBezTo>
                  <a:pt x="28" y="199"/>
                  <a:pt x="24" y="203"/>
                  <a:pt x="24" y="208"/>
                </a:cubicBezTo>
                <a:cubicBezTo>
                  <a:pt x="24" y="212"/>
                  <a:pt x="28" y="216"/>
                  <a:pt x="34" y="216"/>
                </a:cubicBezTo>
                <a:cubicBezTo>
                  <a:pt x="132" y="216"/>
                  <a:pt x="132" y="216"/>
                  <a:pt x="132" y="216"/>
                </a:cubicBezTo>
                <a:cubicBezTo>
                  <a:pt x="138" y="216"/>
                  <a:pt x="142" y="212"/>
                  <a:pt x="142" y="208"/>
                </a:cubicBezTo>
                <a:close/>
                <a:moveTo>
                  <a:pt x="142" y="186"/>
                </a:moveTo>
                <a:cubicBezTo>
                  <a:pt x="142" y="182"/>
                  <a:pt x="138" y="178"/>
                  <a:pt x="132" y="178"/>
                </a:cubicBezTo>
                <a:cubicBezTo>
                  <a:pt x="34" y="178"/>
                  <a:pt x="34" y="178"/>
                  <a:pt x="34" y="178"/>
                </a:cubicBezTo>
                <a:cubicBezTo>
                  <a:pt x="28" y="178"/>
                  <a:pt x="24" y="182"/>
                  <a:pt x="24" y="186"/>
                </a:cubicBezTo>
                <a:cubicBezTo>
                  <a:pt x="24" y="191"/>
                  <a:pt x="28" y="194"/>
                  <a:pt x="34" y="194"/>
                </a:cubicBezTo>
                <a:cubicBezTo>
                  <a:pt x="132" y="194"/>
                  <a:pt x="132" y="194"/>
                  <a:pt x="132" y="194"/>
                </a:cubicBezTo>
                <a:cubicBezTo>
                  <a:pt x="138" y="194"/>
                  <a:pt x="142" y="191"/>
                  <a:pt x="142" y="186"/>
                </a:cubicBezTo>
                <a:close/>
                <a:moveTo>
                  <a:pt x="142" y="165"/>
                </a:moveTo>
                <a:cubicBezTo>
                  <a:pt x="142" y="160"/>
                  <a:pt x="138" y="156"/>
                  <a:pt x="132" y="156"/>
                </a:cubicBezTo>
                <a:cubicBezTo>
                  <a:pt x="34" y="156"/>
                  <a:pt x="34" y="156"/>
                  <a:pt x="34" y="156"/>
                </a:cubicBezTo>
                <a:cubicBezTo>
                  <a:pt x="28" y="156"/>
                  <a:pt x="24" y="160"/>
                  <a:pt x="24" y="165"/>
                </a:cubicBezTo>
                <a:cubicBezTo>
                  <a:pt x="24" y="169"/>
                  <a:pt x="28" y="173"/>
                  <a:pt x="34" y="173"/>
                </a:cubicBezTo>
                <a:cubicBezTo>
                  <a:pt x="132" y="173"/>
                  <a:pt x="132" y="173"/>
                  <a:pt x="132" y="173"/>
                </a:cubicBezTo>
                <a:cubicBezTo>
                  <a:pt x="138" y="173"/>
                  <a:pt x="142" y="169"/>
                  <a:pt x="142" y="165"/>
                </a:cubicBezTo>
                <a:close/>
                <a:moveTo>
                  <a:pt x="142" y="143"/>
                </a:moveTo>
                <a:cubicBezTo>
                  <a:pt x="142" y="139"/>
                  <a:pt x="138" y="135"/>
                  <a:pt x="132" y="135"/>
                </a:cubicBezTo>
                <a:cubicBezTo>
                  <a:pt x="34" y="135"/>
                  <a:pt x="34" y="135"/>
                  <a:pt x="34" y="135"/>
                </a:cubicBezTo>
                <a:cubicBezTo>
                  <a:pt x="28" y="135"/>
                  <a:pt x="24" y="139"/>
                  <a:pt x="24" y="143"/>
                </a:cubicBezTo>
                <a:cubicBezTo>
                  <a:pt x="24" y="148"/>
                  <a:pt x="28" y="151"/>
                  <a:pt x="34" y="151"/>
                </a:cubicBezTo>
                <a:cubicBezTo>
                  <a:pt x="132" y="151"/>
                  <a:pt x="132" y="151"/>
                  <a:pt x="132" y="151"/>
                </a:cubicBezTo>
                <a:cubicBezTo>
                  <a:pt x="138" y="151"/>
                  <a:pt x="142" y="148"/>
                  <a:pt x="142" y="143"/>
                </a:cubicBezTo>
                <a:close/>
                <a:moveTo>
                  <a:pt x="142" y="122"/>
                </a:moveTo>
                <a:cubicBezTo>
                  <a:pt x="142" y="117"/>
                  <a:pt x="138" y="113"/>
                  <a:pt x="132" y="113"/>
                </a:cubicBezTo>
                <a:cubicBezTo>
                  <a:pt x="34" y="113"/>
                  <a:pt x="34" y="113"/>
                  <a:pt x="34" y="113"/>
                </a:cubicBezTo>
                <a:cubicBezTo>
                  <a:pt x="28" y="113"/>
                  <a:pt x="24" y="117"/>
                  <a:pt x="24" y="122"/>
                </a:cubicBezTo>
                <a:cubicBezTo>
                  <a:pt x="24" y="126"/>
                  <a:pt x="28" y="130"/>
                  <a:pt x="34" y="130"/>
                </a:cubicBezTo>
                <a:cubicBezTo>
                  <a:pt x="132" y="130"/>
                  <a:pt x="132" y="130"/>
                  <a:pt x="132" y="130"/>
                </a:cubicBezTo>
                <a:cubicBezTo>
                  <a:pt x="138" y="130"/>
                  <a:pt x="142" y="126"/>
                  <a:pt x="142" y="122"/>
                </a:cubicBezTo>
                <a:close/>
                <a:moveTo>
                  <a:pt x="142" y="100"/>
                </a:moveTo>
                <a:cubicBezTo>
                  <a:pt x="142" y="96"/>
                  <a:pt x="138" y="92"/>
                  <a:pt x="132" y="92"/>
                </a:cubicBezTo>
                <a:cubicBezTo>
                  <a:pt x="34" y="92"/>
                  <a:pt x="34" y="92"/>
                  <a:pt x="34" y="92"/>
                </a:cubicBezTo>
                <a:cubicBezTo>
                  <a:pt x="28" y="92"/>
                  <a:pt x="24" y="96"/>
                  <a:pt x="24" y="100"/>
                </a:cubicBezTo>
                <a:cubicBezTo>
                  <a:pt x="24" y="105"/>
                  <a:pt x="28" y="108"/>
                  <a:pt x="34" y="108"/>
                </a:cubicBezTo>
                <a:cubicBezTo>
                  <a:pt x="132" y="108"/>
                  <a:pt x="132" y="108"/>
                  <a:pt x="132" y="108"/>
                </a:cubicBezTo>
                <a:cubicBezTo>
                  <a:pt x="138" y="108"/>
                  <a:pt x="142" y="105"/>
                  <a:pt x="142" y="100"/>
                </a:cubicBezTo>
                <a:close/>
                <a:moveTo>
                  <a:pt x="142" y="79"/>
                </a:moveTo>
                <a:cubicBezTo>
                  <a:pt x="142" y="74"/>
                  <a:pt x="138" y="70"/>
                  <a:pt x="132" y="70"/>
                </a:cubicBezTo>
                <a:cubicBezTo>
                  <a:pt x="34" y="70"/>
                  <a:pt x="34" y="70"/>
                  <a:pt x="34" y="70"/>
                </a:cubicBezTo>
                <a:cubicBezTo>
                  <a:pt x="28" y="70"/>
                  <a:pt x="24" y="74"/>
                  <a:pt x="24" y="79"/>
                </a:cubicBezTo>
                <a:cubicBezTo>
                  <a:pt x="24" y="83"/>
                  <a:pt x="28" y="87"/>
                  <a:pt x="34" y="87"/>
                </a:cubicBezTo>
                <a:cubicBezTo>
                  <a:pt x="132" y="87"/>
                  <a:pt x="132" y="87"/>
                  <a:pt x="132" y="87"/>
                </a:cubicBezTo>
                <a:cubicBezTo>
                  <a:pt x="138" y="87"/>
                  <a:pt x="142" y="83"/>
                  <a:pt x="142" y="79"/>
                </a:cubicBezTo>
                <a:close/>
                <a:moveTo>
                  <a:pt x="142" y="57"/>
                </a:moveTo>
                <a:cubicBezTo>
                  <a:pt x="142" y="53"/>
                  <a:pt x="138" y="49"/>
                  <a:pt x="132" y="49"/>
                </a:cubicBezTo>
                <a:cubicBezTo>
                  <a:pt x="34" y="49"/>
                  <a:pt x="34" y="49"/>
                  <a:pt x="34" y="49"/>
                </a:cubicBezTo>
                <a:cubicBezTo>
                  <a:pt x="28" y="49"/>
                  <a:pt x="24" y="53"/>
                  <a:pt x="24" y="57"/>
                </a:cubicBezTo>
                <a:cubicBezTo>
                  <a:pt x="24" y="62"/>
                  <a:pt x="28" y="65"/>
                  <a:pt x="34" y="65"/>
                </a:cubicBezTo>
                <a:cubicBezTo>
                  <a:pt x="132" y="65"/>
                  <a:pt x="132" y="65"/>
                  <a:pt x="132" y="65"/>
                </a:cubicBezTo>
                <a:cubicBezTo>
                  <a:pt x="138" y="65"/>
                  <a:pt x="142" y="62"/>
                  <a:pt x="142" y="57"/>
                </a:cubicBezTo>
                <a:close/>
              </a:path>
            </a:pathLst>
          </a:custGeom>
          <a:solidFill>
            <a:srgbClr val="7030A0"/>
          </a:solidFill>
          <a:ln>
            <a:solidFill>
              <a:srgbClr val="80B7A3"/>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E73CD086-5E4A-8FBC-8A94-EA9755AB7C14}"/>
              </a:ext>
            </a:extLst>
          </p:cNvPr>
          <p:cNvSpPr/>
          <p:nvPr/>
        </p:nvSpPr>
        <p:spPr>
          <a:xfrm>
            <a:off x="10877227" y="1466716"/>
            <a:ext cx="255819" cy="245834"/>
          </a:xfrm>
          <a:prstGeom prst="ellipse">
            <a:avLst/>
          </a:prstGeom>
          <a:solidFill>
            <a:srgbClr val="81B4A1"/>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90" name="Oval 89">
            <a:extLst>
              <a:ext uri="{FF2B5EF4-FFF2-40B4-BE49-F238E27FC236}">
                <a16:creationId xmlns:a16="http://schemas.microsoft.com/office/drawing/2014/main" id="{7E616453-2C7B-7A7F-BDA1-E39BB83EB8C0}"/>
              </a:ext>
            </a:extLst>
          </p:cNvPr>
          <p:cNvSpPr/>
          <p:nvPr/>
        </p:nvSpPr>
        <p:spPr>
          <a:xfrm>
            <a:off x="11131744" y="2122854"/>
            <a:ext cx="255819" cy="245834"/>
          </a:xfrm>
          <a:prstGeom prst="ellipse">
            <a:avLst/>
          </a:prstGeom>
          <a:solidFill>
            <a:srgbClr val="81B4A1"/>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91" name="Oval 90">
            <a:extLst>
              <a:ext uri="{FF2B5EF4-FFF2-40B4-BE49-F238E27FC236}">
                <a16:creationId xmlns:a16="http://schemas.microsoft.com/office/drawing/2014/main" id="{96F0D4CD-7C22-62E0-B47E-9B781B2DAC0E}"/>
              </a:ext>
            </a:extLst>
          </p:cNvPr>
          <p:cNvSpPr/>
          <p:nvPr/>
        </p:nvSpPr>
        <p:spPr>
          <a:xfrm>
            <a:off x="11351347" y="3115011"/>
            <a:ext cx="255819" cy="245834"/>
          </a:xfrm>
          <a:prstGeom prst="ellipse">
            <a:avLst/>
          </a:prstGeom>
          <a:solidFill>
            <a:srgbClr val="81B4A1"/>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124" name="Freeform 31">
            <a:hlinkClick r:id="rId7"/>
            <a:extLst>
              <a:ext uri="{FF2B5EF4-FFF2-40B4-BE49-F238E27FC236}">
                <a16:creationId xmlns:a16="http://schemas.microsoft.com/office/drawing/2014/main" id="{7E446B6A-CD55-B28B-E689-E73E0E161A9E}"/>
              </a:ext>
            </a:extLst>
          </p:cNvPr>
          <p:cNvSpPr>
            <a:spLocks noChangeAspect="1" noEditPoints="1"/>
          </p:cNvSpPr>
          <p:nvPr/>
        </p:nvSpPr>
        <p:spPr bwMode="auto">
          <a:xfrm>
            <a:off x="11383227" y="1262011"/>
            <a:ext cx="473580" cy="997117"/>
          </a:xfrm>
          <a:custGeom>
            <a:avLst/>
            <a:gdLst>
              <a:gd name="T0" fmla="*/ 0 w 169"/>
              <a:gd name="T1" fmla="*/ 20 h 338"/>
              <a:gd name="T2" fmla="*/ 149 w 169"/>
              <a:gd name="T3" fmla="*/ 0 h 338"/>
              <a:gd name="T4" fmla="*/ 169 w 169"/>
              <a:gd name="T5" fmla="*/ 30 h 338"/>
              <a:gd name="T6" fmla="*/ 0 w 169"/>
              <a:gd name="T7" fmla="*/ 338 h 338"/>
              <a:gd name="T8" fmla="*/ 169 w 169"/>
              <a:gd name="T9" fmla="*/ 30 h 338"/>
              <a:gd name="T10" fmla="*/ 77 w 169"/>
              <a:gd name="T11" fmla="*/ 298 h 338"/>
              <a:gd name="T12" fmla="*/ 97 w 169"/>
              <a:gd name="T13" fmla="*/ 318 h 338"/>
              <a:gd name="T14" fmla="*/ 142 w 169"/>
              <a:gd name="T15" fmla="*/ 229 h 338"/>
              <a:gd name="T16" fmla="*/ 34 w 169"/>
              <a:gd name="T17" fmla="*/ 221 h 338"/>
              <a:gd name="T18" fmla="*/ 34 w 169"/>
              <a:gd name="T19" fmla="*/ 237 h 338"/>
              <a:gd name="T20" fmla="*/ 142 w 169"/>
              <a:gd name="T21" fmla="*/ 229 h 338"/>
              <a:gd name="T22" fmla="*/ 132 w 169"/>
              <a:gd name="T23" fmla="*/ 199 h 338"/>
              <a:gd name="T24" fmla="*/ 24 w 169"/>
              <a:gd name="T25" fmla="*/ 208 h 338"/>
              <a:gd name="T26" fmla="*/ 132 w 169"/>
              <a:gd name="T27" fmla="*/ 216 h 338"/>
              <a:gd name="T28" fmla="*/ 142 w 169"/>
              <a:gd name="T29" fmla="*/ 186 h 338"/>
              <a:gd name="T30" fmla="*/ 34 w 169"/>
              <a:gd name="T31" fmla="*/ 178 h 338"/>
              <a:gd name="T32" fmla="*/ 34 w 169"/>
              <a:gd name="T33" fmla="*/ 194 h 338"/>
              <a:gd name="T34" fmla="*/ 142 w 169"/>
              <a:gd name="T35" fmla="*/ 186 h 338"/>
              <a:gd name="T36" fmla="*/ 132 w 169"/>
              <a:gd name="T37" fmla="*/ 156 h 338"/>
              <a:gd name="T38" fmla="*/ 24 w 169"/>
              <a:gd name="T39" fmla="*/ 165 h 338"/>
              <a:gd name="T40" fmla="*/ 132 w 169"/>
              <a:gd name="T41" fmla="*/ 173 h 338"/>
              <a:gd name="T42" fmla="*/ 142 w 169"/>
              <a:gd name="T43" fmla="*/ 143 h 338"/>
              <a:gd name="T44" fmla="*/ 34 w 169"/>
              <a:gd name="T45" fmla="*/ 135 h 338"/>
              <a:gd name="T46" fmla="*/ 34 w 169"/>
              <a:gd name="T47" fmla="*/ 151 h 338"/>
              <a:gd name="T48" fmla="*/ 142 w 169"/>
              <a:gd name="T49" fmla="*/ 143 h 338"/>
              <a:gd name="T50" fmla="*/ 132 w 169"/>
              <a:gd name="T51" fmla="*/ 113 h 338"/>
              <a:gd name="T52" fmla="*/ 24 w 169"/>
              <a:gd name="T53" fmla="*/ 122 h 338"/>
              <a:gd name="T54" fmla="*/ 132 w 169"/>
              <a:gd name="T55" fmla="*/ 130 h 338"/>
              <a:gd name="T56" fmla="*/ 142 w 169"/>
              <a:gd name="T57" fmla="*/ 100 h 338"/>
              <a:gd name="T58" fmla="*/ 34 w 169"/>
              <a:gd name="T59" fmla="*/ 92 h 338"/>
              <a:gd name="T60" fmla="*/ 34 w 169"/>
              <a:gd name="T61" fmla="*/ 108 h 338"/>
              <a:gd name="T62" fmla="*/ 142 w 169"/>
              <a:gd name="T63" fmla="*/ 100 h 338"/>
              <a:gd name="T64" fmla="*/ 132 w 169"/>
              <a:gd name="T65" fmla="*/ 70 h 338"/>
              <a:gd name="T66" fmla="*/ 24 w 169"/>
              <a:gd name="T67" fmla="*/ 79 h 338"/>
              <a:gd name="T68" fmla="*/ 132 w 169"/>
              <a:gd name="T69" fmla="*/ 87 h 338"/>
              <a:gd name="T70" fmla="*/ 142 w 169"/>
              <a:gd name="T71" fmla="*/ 57 h 338"/>
              <a:gd name="T72" fmla="*/ 34 w 169"/>
              <a:gd name="T73" fmla="*/ 49 h 338"/>
              <a:gd name="T74" fmla="*/ 34 w 169"/>
              <a:gd name="T75" fmla="*/ 65 h 338"/>
              <a:gd name="T76" fmla="*/ 142 w 169"/>
              <a:gd name="T77" fmla="*/ 5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338">
                <a:moveTo>
                  <a:pt x="169" y="20"/>
                </a:moveTo>
                <a:cubicBezTo>
                  <a:pt x="0" y="20"/>
                  <a:pt x="0" y="20"/>
                  <a:pt x="0" y="20"/>
                </a:cubicBezTo>
                <a:cubicBezTo>
                  <a:pt x="20" y="0"/>
                  <a:pt x="20" y="0"/>
                  <a:pt x="20" y="0"/>
                </a:cubicBezTo>
                <a:cubicBezTo>
                  <a:pt x="149" y="0"/>
                  <a:pt x="149" y="0"/>
                  <a:pt x="149" y="0"/>
                </a:cubicBezTo>
                <a:lnTo>
                  <a:pt x="169" y="20"/>
                </a:lnTo>
                <a:close/>
                <a:moveTo>
                  <a:pt x="169" y="30"/>
                </a:moveTo>
                <a:cubicBezTo>
                  <a:pt x="169" y="338"/>
                  <a:pt x="169" y="338"/>
                  <a:pt x="169" y="338"/>
                </a:cubicBezTo>
                <a:cubicBezTo>
                  <a:pt x="0" y="338"/>
                  <a:pt x="0" y="338"/>
                  <a:pt x="0" y="338"/>
                </a:cubicBezTo>
                <a:cubicBezTo>
                  <a:pt x="0" y="30"/>
                  <a:pt x="0" y="30"/>
                  <a:pt x="0" y="30"/>
                </a:cubicBezTo>
                <a:lnTo>
                  <a:pt x="169" y="30"/>
                </a:lnTo>
                <a:close/>
                <a:moveTo>
                  <a:pt x="97" y="298"/>
                </a:moveTo>
                <a:cubicBezTo>
                  <a:pt x="77" y="298"/>
                  <a:pt x="77" y="298"/>
                  <a:pt x="77" y="298"/>
                </a:cubicBezTo>
                <a:cubicBezTo>
                  <a:pt x="77" y="318"/>
                  <a:pt x="77" y="318"/>
                  <a:pt x="77" y="318"/>
                </a:cubicBezTo>
                <a:cubicBezTo>
                  <a:pt x="97" y="318"/>
                  <a:pt x="97" y="318"/>
                  <a:pt x="97" y="318"/>
                </a:cubicBezTo>
                <a:lnTo>
                  <a:pt x="97" y="298"/>
                </a:lnTo>
                <a:close/>
                <a:moveTo>
                  <a:pt x="142" y="229"/>
                </a:moveTo>
                <a:cubicBezTo>
                  <a:pt x="142" y="225"/>
                  <a:pt x="138" y="221"/>
                  <a:pt x="132" y="221"/>
                </a:cubicBezTo>
                <a:cubicBezTo>
                  <a:pt x="34" y="221"/>
                  <a:pt x="34" y="221"/>
                  <a:pt x="34" y="221"/>
                </a:cubicBezTo>
                <a:cubicBezTo>
                  <a:pt x="28" y="221"/>
                  <a:pt x="24" y="225"/>
                  <a:pt x="24" y="229"/>
                </a:cubicBezTo>
                <a:cubicBezTo>
                  <a:pt x="24" y="234"/>
                  <a:pt x="28" y="237"/>
                  <a:pt x="34" y="237"/>
                </a:cubicBezTo>
                <a:cubicBezTo>
                  <a:pt x="132" y="237"/>
                  <a:pt x="132" y="237"/>
                  <a:pt x="132" y="237"/>
                </a:cubicBezTo>
                <a:cubicBezTo>
                  <a:pt x="138" y="237"/>
                  <a:pt x="142" y="234"/>
                  <a:pt x="142" y="229"/>
                </a:cubicBezTo>
                <a:close/>
                <a:moveTo>
                  <a:pt x="142" y="208"/>
                </a:moveTo>
                <a:cubicBezTo>
                  <a:pt x="142" y="203"/>
                  <a:pt x="138" y="199"/>
                  <a:pt x="132" y="199"/>
                </a:cubicBezTo>
                <a:cubicBezTo>
                  <a:pt x="34" y="199"/>
                  <a:pt x="34" y="199"/>
                  <a:pt x="34" y="199"/>
                </a:cubicBezTo>
                <a:cubicBezTo>
                  <a:pt x="28" y="199"/>
                  <a:pt x="24" y="203"/>
                  <a:pt x="24" y="208"/>
                </a:cubicBezTo>
                <a:cubicBezTo>
                  <a:pt x="24" y="212"/>
                  <a:pt x="28" y="216"/>
                  <a:pt x="34" y="216"/>
                </a:cubicBezTo>
                <a:cubicBezTo>
                  <a:pt x="132" y="216"/>
                  <a:pt x="132" y="216"/>
                  <a:pt x="132" y="216"/>
                </a:cubicBezTo>
                <a:cubicBezTo>
                  <a:pt x="138" y="216"/>
                  <a:pt x="142" y="212"/>
                  <a:pt x="142" y="208"/>
                </a:cubicBezTo>
                <a:close/>
                <a:moveTo>
                  <a:pt x="142" y="186"/>
                </a:moveTo>
                <a:cubicBezTo>
                  <a:pt x="142" y="182"/>
                  <a:pt x="138" y="178"/>
                  <a:pt x="132" y="178"/>
                </a:cubicBezTo>
                <a:cubicBezTo>
                  <a:pt x="34" y="178"/>
                  <a:pt x="34" y="178"/>
                  <a:pt x="34" y="178"/>
                </a:cubicBezTo>
                <a:cubicBezTo>
                  <a:pt x="28" y="178"/>
                  <a:pt x="24" y="182"/>
                  <a:pt x="24" y="186"/>
                </a:cubicBezTo>
                <a:cubicBezTo>
                  <a:pt x="24" y="191"/>
                  <a:pt x="28" y="194"/>
                  <a:pt x="34" y="194"/>
                </a:cubicBezTo>
                <a:cubicBezTo>
                  <a:pt x="132" y="194"/>
                  <a:pt x="132" y="194"/>
                  <a:pt x="132" y="194"/>
                </a:cubicBezTo>
                <a:cubicBezTo>
                  <a:pt x="138" y="194"/>
                  <a:pt x="142" y="191"/>
                  <a:pt x="142" y="186"/>
                </a:cubicBezTo>
                <a:close/>
                <a:moveTo>
                  <a:pt x="142" y="165"/>
                </a:moveTo>
                <a:cubicBezTo>
                  <a:pt x="142" y="160"/>
                  <a:pt x="138" y="156"/>
                  <a:pt x="132" y="156"/>
                </a:cubicBezTo>
                <a:cubicBezTo>
                  <a:pt x="34" y="156"/>
                  <a:pt x="34" y="156"/>
                  <a:pt x="34" y="156"/>
                </a:cubicBezTo>
                <a:cubicBezTo>
                  <a:pt x="28" y="156"/>
                  <a:pt x="24" y="160"/>
                  <a:pt x="24" y="165"/>
                </a:cubicBezTo>
                <a:cubicBezTo>
                  <a:pt x="24" y="169"/>
                  <a:pt x="28" y="173"/>
                  <a:pt x="34" y="173"/>
                </a:cubicBezTo>
                <a:cubicBezTo>
                  <a:pt x="132" y="173"/>
                  <a:pt x="132" y="173"/>
                  <a:pt x="132" y="173"/>
                </a:cubicBezTo>
                <a:cubicBezTo>
                  <a:pt x="138" y="173"/>
                  <a:pt x="142" y="169"/>
                  <a:pt x="142" y="165"/>
                </a:cubicBezTo>
                <a:close/>
                <a:moveTo>
                  <a:pt x="142" y="143"/>
                </a:moveTo>
                <a:cubicBezTo>
                  <a:pt x="142" y="139"/>
                  <a:pt x="138" y="135"/>
                  <a:pt x="132" y="135"/>
                </a:cubicBezTo>
                <a:cubicBezTo>
                  <a:pt x="34" y="135"/>
                  <a:pt x="34" y="135"/>
                  <a:pt x="34" y="135"/>
                </a:cubicBezTo>
                <a:cubicBezTo>
                  <a:pt x="28" y="135"/>
                  <a:pt x="24" y="139"/>
                  <a:pt x="24" y="143"/>
                </a:cubicBezTo>
                <a:cubicBezTo>
                  <a:pt x="24" y="148"/>
                  <a:pt x="28" y="151"/>
                  <a:pt x="34" y="151"/>
                </a:cubicBezTo>
                <a:cubicBezTo>
                  <a:pt x="132" y="151"/>
                  <a:pt x="132" y="151"/>
                  <a:pt x="132" y="151"/>
                </a:cubicBezTo>
                <a:cubicBezTo>
                  <a:pt x="138" y="151"/>
                  <a:pt x="142" y="148"/>
                  <a:pt x="142" y="143"/>
                </a:cubicBezTo>
                <a:close/>
                <a:moveTo>
                  <a:pt x="142" y="122"/>
                </a:moveTo>
                <a:cubicBezTo>
                  <a:pt x="142" y="117"/>
                  <a:pt x="138" y="113"/>
                  <a:pt x="132" y="113"/>
                </a:cubicBezTo>
                <a:cubicBezTo>
                  <a:pt x="34" y="113"/>
                  <a:pt x="34" y="113"/>
                  <a:pt x="34" y="113"/>
                </a:cubicBezTo>
                <a:cubicBezTo>
                  <a:pt x="28" y="113"/>
                  <a:pt x="24" y="117"/>
                  <a:pt x="24" y="122"/>
                </a:cubicBezTo>
                <a:cubicBezTo>
                  <a:pt x="24" y="126"/>
                  <a:pt x="28" y="130"/>
                  <a:pt x="34" y="130"/>
                </a:cubicBezTo>
                <a:cubicBezTo>
                  <a:pt x="132" y="130"/>
                  <a:pt x="132" y="130"/>
                  <a:pt x="132" y="130"/>
                </a:cubicBezTo>
                <a:cubicBezTo>
                  <a:pt x="138" y="130"/>
                  <a:pt x="142" y="126"/>
                  <a:pt x="142" y="122"/>
                </a:cubicBezTo>
                <a:close/>
                <a:moveTo>
                  <a:pt x="142" y="100"/>
                </a:moveTo>
                <a:cubicBezTo>
                  <a:pt x="142" y="96"/>
                  <a:pt x="138" y="92"/>
                  <a:pt x="132" y="92"/>
                </a:cubicBezTo>
                <a:cubicBezTo>
                  <a:pt x="34" y="92"/>
                  <a:pt x="34" y="92"/>
                  <a:pt x="34" y="92"/>
                </a:cubicBezTo>
                <a:cubicBezTo>
                  <a:pt x="28" y="92"/>
                  <a:pt x="24" y="96"/>
                  <a:pt x="24" y="100"/>
                </a:cubicBezTo>
                <a:cubicBezTo>
                  <a:pt x="24" y="105"/>
                  <a:pt x="28" y="108"/>
                  <a:pt x="34" y="108"/>
                </a:cubicBezTo>
                <a:cubicBezTo>
                  <a:pt x="132" y="108"/>
                  <a:pt x="132" y="108"/>
                  <a:pt x="132" y="108"/>
                </a:cubicBezTo>
                <a:cubicBezTo>
                  <a:pt x="138" y="108"/>
                  <a:pt x="142" y="105"/>
                  <a:pt x="142" y="100"/>
                </a:cubicBezTo>
                <a:close/>
                <a:moveTo>
                  <a:pt x="142" y="79"/>
                </a:moveTo>
                <a:cubicBezTo>
                  <a:pt x="142" y="74"/>
                  <a:pt x="138" y="70"/>
                  <a:pt x="132" y="70"/>
                </a:cubicBezTo>
                <a:cubicBezTo>
                  <a:pt x="34" y="70"/>
                  <a:pt x="34" y="70"/>
                  <a:pt x="34" y="70"/>
                </a:cubicBezTo>
                <a:cubicBezTo>
                  <a:pt x="28" y="70"/>
                  <a:pt x="24" y="74"/>
                  <a:pt x="24" y="79"/>
                </a:cubicBezTo>
                <a:cubicBezTo>
                  <a:pt x="24" y="83"/>
                  <a:pt x="28" y="87"/>
                  <a:pt x="34" y="87"/>
                </a:cubicBezTo>
                <a:cubicBezTo>
                  <a:pt x="132" y="87"/>
                  <a:pt x="132" y="87"/>
                  <a:pt x="132" y="87"/>
                </a:cubicBezTo>
                <a:cubicBezTo>
                  <a:pt x="138" y="87"/>
                  <a:pt x="142" y="83"/>
                  <a:pt x="142" y="79"/>
                </a:cubicBezTo>
                <a:close/>
                <a:moveTo>
                  <a:pt x="142" y="57"/>
                </a:moveTo>
                <a:cubicBezTo>
                  <a:pt x="142" y="53"/>
                  <a:pt x="138" y="49"/>
                  <a:pt x="132" y="49"/>
                </a:cubicBezTo>
                <a:cubicBezTo>
                  <a:pt x="34" y="49"/>
                  <a:pt x="34" y="49"/>
                  <a:pt x="34" y="49"/>
                </a:cubicBezTo>
                <a:cubicBezTo>
                  <a:pt x="28" y="49"/>
                  <a:pt x="24" y="53"/>
                  <a:pt x="24" y="57"/>
                </a:cubicBezTo>
                <a:cubicBezTo>
                  <a:pt x="24" y="62"/>
                  <a:pt x="28" y="65"/>
                  <a:pt x="34" y="65"/>
                </a:cubicBezTo>
                <a:cubicBezTo>
                  <a:pt x="132" y="65"/>
                  <a:pt x="132" y="65"/>
                  <a:pt x="132" y="65"/>
                </a:cubicBezTo>
                <a:cubicBezTo>
                  <a:pt x="138" y="65"/>
                  <a:pt x="142" y="62"/>
                  <a:pt x="142" y="57"/>
                </a:cubicBezTo>
                <a:close/>
              </a:path>
            </a:pathLst>
          </a:custGeom>
          <a:solidFill>
            <a:srgbClr val="7030A0"/>
          </a:solidFill>
          <a:ln>
            <a:solidFill>
              <a:srgbClr val="80B7A3"/>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31">
            <a:extLst>
              <a:ext uri="{FF2B5EF4-FFF2-40B4-BE49-F238E27FC236}">
                <a16:creationId xmlns:a16="http://schemas.microsoft.com/office/drawing/2014/main" id="{23AC15E7-043C-E181-1DFD-039087B18BBC}"/>
              </a:ext>
            </a:extLst>
          </p:cNvPr>
          <p:cNvSpPr>
            <a:spLocks noChangeAspect="1" noEditPoints="1"/>
          </p:cNvSpPr>
          <p:nvPr/>
        </p:nvSpPr>
        <p:spPr bwMode="auto">
          <a:xfrm>
            <a:off x="11530737" y="2130673"/>
            <a:ext cx="473580" cy="997117"/>
          </a:xfrm>
          <a:custGeom>
            <a:avLst/>
            <a:gdLst>
              <a:gd name="T0" fmla="*/ 0 w 169"/>
              <a:gd name="T1" fmla="*/ 20 h 338"/>
              <a:gd name="T2" fmla="*/ 149 w 169"/>
              <a:gd name="T3" fmla="*/ 0 h 338"/>
              <a:gd name="T4" fmla="*/ 169 w 169"/>
              <a:gd name="T5" fmla="*/ 30 h 338"/>
              <a:gd name="T6" fmla="*/ 0 w 169"/>
              <a:gd name="T7" fmla="*/ 338 h 338"/>
              <a:gd name="T8" fmla="*/ 169 w 169"/>
              <a:gd name="T9" fmla="*/ 30 h 338"/>
              <a:gd name="T10" fmla="*/ 77 w 169"/>
              <a:gd name="T11" fmla="*/ 298 h 338"/>
              <a:gd name="T12" fmla="*/ 97 w 169"/>
              <a:gd name="T13" fmla="*/ 318 h 338"/>
              <a:gd name="T14" fmla="*/ 142 w 169"/>
              <a:gd name="T15" fmla="*/ 229 h 338"/>
              <a:gd name="T16" fmla="*/ 34 w 169"/>
              <a:gd name="T17" fmla="*/ 221 h 338"/>
              <a:gd name="T18" fmla="*/ 34 w 169"/>
              <a:gd name="T19" fmla="*/ 237 h 338"/>
              <a:gd name="T20" fmla="*/ 142 w 169"/>
              <a:gd name="T21" fmla="*/ 229 h 338"/>
              <a:gd name="T22" fmla="*/ 132 w 169"/>
              <a:gd name="T23" fmla="*/ 199 h 338"/>
              <a:gd name="T24" fmla="*/ 24 w 169"/>
              <a:gd name="T25" fmla="*/ 208 h 338"/>
              <a:gd name="T26" fmla="*/ 132 w 169"/>
              <a:gd name="T27" fmla="*/ 216 h 338"/>
              <a:gd name="T28" fmla="*/ 142 w 169"/>
              <a:gd name="T29" fmla="*/ 186 h 338"/>
              <a:gd name="T30" fmla="*/ 34 w 169"/>
              <a:gd name="T31" fmla="*/ 178 h 338"/>
              <a:gd name="T32" fmla="*/ 34 w 169"/>
              <a:gd name="T33" fmla="*/ 194 h 338"/>
              <a:gd name="T34" fmla="*/ 142 w 169"/>
              <a:gd name="T35" fmla="*/ 186 h 338"/>
              <a:gd name="T36" fmla="*/ 132 w 169"/>
              <a:gd name="T37" fmla="*/ 156 h 338"/>
              <a:gd name="T38" fmla="*/ 24 w 169"/>
              <a:gd name="T39" fmla="*/ 165 h 338"/>
              <a:gd name="T40" fmla="*/ 132 w 169"/>
              <a:gd name="T41" fmla="*/ 173 h 338"/>
              <a:gd name="T42" fmla="*/ 142 w 169"/>
              <a:gd name="T43" fmla="*/ 143 h 338"/>
              <a:gd name="T44" fmla="*/ 34 w 169"/>
              <a:gd name="T45" fmla="*/ 135 h 338"/>
              <a:gd name="T46" fmla="*/ 34 w 169"/>
              <a:gd name="T47" fmla="*/ 151 h 338"/>
              <a:gd name="T48" fmla="*/ 142 w 169"/>
              <a:gd name="T49" fmla="*/ 143 h 338"/>
              <a:gd name="T50" fmla="*/ 132 w 169"/>
              <a:gd name="T51" fmla="*/ 113 h 338"/>
              <a:gd name="T52" fmla="*/ 24 w 169"/>
              <a:gd name="T53" fmla="*/ 122 h 338"/>
              <a:gd name="T54" fmla="*/ 132 w 169"/>
              <a:gd name="T55" fmla="*/ 130 h 338"/>
              <a:gd name="T56" fmla="*/ 142 w 169"/>
              <a:gd name="T57" fmla="*/ 100 h 338"/>
              <a:gd name="T58" fmla="*/ 34 w 169"/>
              <a:gd name="T59" fmla="*/ 92 h 338"/>
              <a:gd name="T60" fmla="*/ 34 w 169"/>
              <a:gd name="T61" fmla="*/ 108 h 338"/>
              <a:gd name="T62" fmla="*/ 142 w 169"/>
              <a:gd name="T63" fmla="*/ 100 h 338"/>
              <a:gd name="T64" fmla="*/ 132 w 169"/>
              <a:gd name="T65" fmla="*/ 70 h 338"/>
              <a:gd name="T66" fmla="*/ 24 w 169"/>
              <a:gd name="T67" fmla="*/ 79 h 338"/>
              <a:gd name="T68" fmla="*/ 132 w 169"/>
              <a:gd name="T69" fmla="*/ 87 h 338"/>
              <a:gd name="T70" fmla="*/ 142 w 169"/>
              <a:gd name="T71" fmla="*/ 57 h 338"/>
              <a:gd name="T72" fmla="*/ 34 w 169"/>
              <a:gd name="T73" fmla="*/ 49 h 338"/>
              <a:gd name="T74" fmla="*/ 34 w 169"/>
              <a:gd name="T75" fmla="*/ 65 h 338"/>
              <a:gd name="T76" fmla="*/ 142 w 169"/>
              <a:gd name="T77" fmla="*/ 5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338">
                <a:moveTo>
                  <a:pt x="169" y="20"/>
                </a:moveTo>
                <a:cubicBezTo>
                  <a:pt x="0" y="20"/>
                  <a:pt x="0" y="20"/>
                  <a:pt x="0" y="20"/>
                </a:cubicBezTo>
                <a:cubicBezTo>
                  <a:pt x="20" y="0"/>
                  <a:pt x="20" y="0"/>
                  <a:pt x="20" y="0"/>
                </a:cubicBezTo>
                <a:cubicBezTo>
                  <a:pt x="149" y="0"/>
                  <a:pt x="149" y="0"/>
                  <a:pt x="149" y="0"/>
                </a:cubicBezTo>
                <a:lnTo>
                  <a:pt x="169" y="20"/>
                </a:lnTo>
                <a:close/>
                <a:moveTo>
                  <a:pt x="169" y="30"/>
                </a:moveTo>
                <a:cubicBezTo>
                  <a:pt x="169" y="338"/>
                  <a:pt x="169" y="338"/>
                  <a:pt x="169" y="338"/>
                </a:cubicBezTo>
                <a:cubicBezTo>
                  <a:pt x="0" y="338"/>
                  <a:pt x="0" y="338"/>
                  <a:pt x="0" y="338"/>
                </a:cubicBezTo>
                <a:cubicBezTo>
                  <a:pt x="0" y="30"/>
                  <a:pt x="0" y="30"/>
                  <a:pt x="0" y="30"/>
                </a:cubicBezTo>
                <a:lnTo>
                  <a:pt x="169" y="30"/>
                </a:lnTo>
                <a:close/>
                <a:moveTo>
                  <a:pt x="97" y="298"/>
                </a:moveTo>
                <a:cubicBezTo>
                  <a:pt x="77" y="298"/>
                  <a:pt x="77" y="298"/>
                  <a:pt x="77" y="298"/>
                </a:cubicBezTo>
                <a:cubicBezTo>
                  <a:pt x="77" y="318"/>
                  <a:pt x="77" y="318"/>
                  <a:pt x="77" y="318"/>
                </a:cubicBezTo>
                <a:cubicBezTo>
                  <a:pt x="97" y="318"/>
                  <a:pt x="97" y="318"/>
                  <a:pt x="97" y="318"/>
                </a:cubicBezTo>
                <a:lnTo>
                  <a:pt x="97" y="298"/>
                </a:lnTo>
                <a:close/>
                <a:moveTo>
                  <a:pt x="142" y="229"/>
                </a:moveTo>
                <a:cubicBezTo>
                  <a:pt x="142" y="225"/>
                  <a:pt x="138" y="221"/>
                  <a:pt x="132" y="221"/>
                </a:cubicBezTo>
                <a:cubicBezTo>
                  <a:pt x="34" y="221"/>
                  <a:pt x="34" y="221"/>
                  <a:pt x="34" y="221"/>
                </a:cubicBezTo>
                <a:cubicBezTo>
                  <a:pt x="28" y="221"/>
                  <a:pt x="24" y="225"/>
                  <a:pt x="24" y="229"/>
                </a:cubicBezTo>
                <a:cubicBezTo>
                  <a:pt x="24" y="234"/>
                  <a:pt x="28" y="237"/>
                  <a:pt x="34" y="237"/>
                </a:cubicBezTo>
                <a:cubicBezTo>
                  <a:pt x="132" y="237"/>
                  <a:pt x="132" y="237"/>
                  <a:pt x="132" y="237"/>
                </a:cubicBezTo>
                <a:cubicBezTo>
                  <a:pt x="138" y="237"/>
                  <a:pt x="142" y="234"/>
                  <a:pt x="142" y="229"/>
                </a:cubicBezTo>
                <a:close/>
                <a:moveTo>
                  <a:pt x="142" y="208"/>
                </a:moveTo>
                <a:cubicBezTo>
                  <a:pt x="142" y="203"/>
                  <a:pt x="138" y="199"/>
                  <a:pt x="132" y="199"/>
                </a:cubicBezTo>
                <a:cubicBezTo>
                  <a:pt x="34" y="199"/>
                  <a:pt x="34" y="199"/>
                  <a:pt x="34" y="199"/>
                </a:cubicBezTo>
                <a:cubicBezTo>
                  <a:pt x="28" y="199"/>
                  <a:pt x="24" y="203"/>
                  <a:pt x="24" y="208"/>
                </a:cubicBezTo>
                <a:cubicBezTo>
                  <a:pt x="24" y="212"/>
                  <a:pt x="28" y="216"/>
                  <a:pt x="34" y="216"/>
                </a:cubicBezTo>
                <a:cubicBezTo>
                  <a:pt x="132" y="216"/>
                  <a:pt x="132" y="216"/>
                  <a:pt x="132" y="216"/>
                </a:cubicBezTo>
                <a:cubicBezTo>
                  <a:pt x="138" y="216"/>
                  <a:pt x="142" y="212"/>
                  <a:pt x="142" y="208"/>
                </a:cubicBezTo>
                <a:close/>
                <a:moveTo>
                  <a:pt x="142" y="186"/>
                </a:moveTo>
                <a:cubicBezTo>
                  <a:pt x="142" y="182"/>
                  <a:pt x="138" y="178"/>
                  <a:pt x="132" y="178"/>
                </a:cubicBezTo>
                <a:cubicBezTo>
                  <a:pt x="34" y="178"/>
                  <a:pt x="34" y="178"/>
                  <a:pt x="34" y="178"/>
                </a:cubicBezTo>
                <a:cubicBezTo>
                  <a:pt x="28" y="178"/>
                  <a:pt x="24" y="182"/>
                  <a:pt x="24" y="186"/>
                </a:cubicBezTo>
                <a:cubicBezTo>
                  <a:pt x="24" y="191"/>
                  <a:pt x="28" y="194"/>
                  <a:pt x="34" y="194"/>
                </a:cubicBezTo>
                <a:cubicBezTo>
                  <a:pt x="132" y="194"/>
                  <a:pt x="132" y="194"/>
                  <a:pt x="132" y="194"/>
                </a:cubicBezTo>
                <a:cubicBezTo>
                  <a:pt x="138" y="194"/>
                  <a:pt x="142" y="191"/>
                  <a:pt x="142" y="186"/>
                </a:cubicBezTo>
                <a:close/>
                <a:moveTo>
                  <a:pt x="142" y="165"/>
                </a:moveTo>
                <a:cubicBezTo>
                  <a:pt x="142" y="160"/>
                  <a:pt x="138" y="156"/>
                  <a:pt x="132" y="156"/>
                </a:cubicBezTo>
                <a:cubicBezTo>
                  <a:pt x="34" y="156"/>
                  <a:pt x="34" y="156"/>
                  <a:pt x="34" y="156"/>
                </a:cubicBezTo>
                <a:cubicBezTo>
                  <a:pt x="28" y="156"/>
                  <a:pt x="24" y="160"/>
                  <a:pt x="24" y="165"/>
                </a:cubicBezTo>
                <a:cubicBezTo>
                  <a:pt x="24" y="169"/>
                  <a:pt x="28" y="173"/>
                  <a:pt x="34" y="173"/>
                </a:cubicBezTo>
                <a:cubicBezTo>
                  <a:pt x="132" y="173"/>
                  <a:pt x="132" y="173"/>
                  <a:pt x="132" y="173"/>
                </a:cubicBezTo>
                <a:cubicBezTo>
                  <a:pt x="138" y="173"/>
                  <a:pt x="142" y="169"/>
                  <a:pt x="142" y="165"/>
                </a:cubicBezTo>
                <a:close/>
                <a:moveTo>
                  <a:pt x="142" y="143"/>
                </a:moveTo>
                <a:cubicBezTo>
                  <a:pt x="142" y="139"/>
                  <a:pt x="138" y="135"/>
                  <a:pt x="132" y="135"/>
                </a:cubicBezTo>
                <a:cubicBezTo>
                  <a:pt x="34" y="135"/>
                  <a:pt x="34" y="135"/>
                  <a:pt x="34" y="135"/>
                </a:cubicBezTo>
                <a:cubicBezTo>
                  <a:pt x="28" y="135"/>
                  <a:pt x="24" y="139"/>
                  <a:pt x="24" y="143"/>
                </a:cubicBezTo>
                <a:cubicBezTo>
                  <a:pt x="24" y="148"/>
                  <a:pt x="28" y="151"/>
                  <a:pt x="34" y="151"/>
                </a:cubicBezTo>
                <a:cubicBezTo>
                  <a:pt x="132" y="151"/>
                  <a:pt x="132" y="151"/>
                  <a:pt x="132" y="151"/>
                </a:cubicBezTo>
                <a:cubicBezTo>
                  <a:pt x="138" y="151"/>
                  <a:pt x="142" y="148"/>
                  <a:pt x="142" y="143"/>
                </a:cubicBezTo>
                <a:close/>
                <a:moveTo>
                  <a:pt x="142" y="122"/>
                </a:moveTo>
                <a:cubicBezTo>
                  <a:pt x="142" y="117"/>
                  <a:pt x="138" y="113"/>
                  <a:pt x="132" y="113"/>
                </a:cubicBezTo>
                <a:cubicBezTo>
                  <a:pt x="34" y="113"/>
                  <a:pt x="34" y="113"/>
                  <a:pt x="34" y="113"/>
                </a:cubicBezTo>
                <a:cubicBezTo>
                  <a:pt x="28" y="113"/>
                  <a:pt x="24" y="117"/>
                  <a:pt x="24" y="122"/>
                </a:cubicBezTo>
                <a:cubicBezTo>
                  <a:pt x="24" y="126"/>
                  <a:pt x="28" y="130"/>
                  <a:pt x="34" y="130"/>
                </a:cubicBezTo>
                <a:cubicBezTo>
                  <a:pt x="132" y="130"/>
                  <a:pt x="132" y="130"/>
                  <a:pt x="132" y="130"/>
                </a:cubicBezTo>
                <a:cubicBezTo>
                  <a:pt x="138" y="130"/>
                  <a:pt x="142" y="126"/>
                  <a:pt x="142" y="122"/>
                </a:cubicBezTo>
                <a:close/>
                <a:moveTo>
                  <a:pt x="142" y="100"/>
                </a:moveTo>
                <a:cubicBezTo>
                  <a:pt x="142" y="96"/>
                  <a:pt x="138" y="92"/>
                  <a:pt x="132" y="92"/>
                </a:cubicBezTo>
                <a:cubicBezTo>
                  <a:pt x="34" y="92"/>
                  <a:pt x="34" y="92"/>
                  <a:pt x="34" y="92"/>
                </a:cubicBezTo>
                <a:cubicBezTo>
                  <a:pt x="28" y="92"/>
                  <a:pt x="24" y="96"/>
                  <a:pt x="24" y="100"/>
                </a:cubicBezTo>
                <a:cubicBezTo>
                  <a:pt x="24" y="105"/>
                  <a:pt x="28" y="108"/>
                  <a:pt x="34" y="108"/>
                </a:cubicBezTo>
                <a:cubicBezTo>
                  <a:pt x="132" y="108"/>
                  <a:pt x="132" y="108"/>
                  <a:pt x="132" y="108"/>
                </a:cubicBezTo>
                <a:cubicBezTo>
                  <a:pt x="138" y="108"/>
                  <a:pt x="142" y="105"/>
                  <a:pt x="142" y="100"/>
                </a:cubicBezTo>
                <a:close/>
                <a:moveTo>
                  <a:pt x="142" y="79"/>
                </a:moveTo>
                <a:cubicBezTo>
                  <a:pt x="142" y="74"/>
                  <a:pt x="138" y="70"/>
                  <a:pt x="132" y="70"/>
                </a:cubicBezTo>
                <a:cubicBezTo>
                  <a:pt x="34" y="70"/>
                  <a:pt x="34" y="70"/>
                  <a:pt x="34" y="70"/>
                </a:cubicBezTo>
                <a:cubicBezTo>
                  <a:pt x="28" y="70"/>
                  <a:pt x="24" y="74"/>
                  <a:pt x="24" y="79"/>
                </a:cubicBezTo>
                <a:cubicBezTo>
                  <a:pt x="24" y="83"/>
                  <a:pt x="28" y="87"/>
                  <a:pt x="34" y="87"/>
                </a:cubicBezTo>
                <a:cubicBezTo>
                  <a:pt x="132" y="87"/>
                  <a:pt x="132" y="87"/>
                  <a:pt x="132" y="87"/>
                </a:cubicBezTo>
                <a:cubicBezTo>
                  <a:pt x="138" y="87"/>
                  <a:pt x="142" y="83"/>
                  <a:pt x="142" y="79"/>
                </a:cubicBezTo>
                <a:close/>
                <a:moveTo>
                  <a:pt x="142" y="57"/>
                </a:moveTo>
                <a:cubicBezTo>
                  <a:pt x="142" y="53"/>
                  <a:pt x="138" y="49"/>
                  <a:pt x="132" y="49"/>
                </a:cubicBezTo>
                <a:cubicBezTo>
                  <a:pt x="34" y="49"/>
                  <a:pt x="34" y="49"/>
                  <a:pt x="34" y="49"/>
                </a:cubicBezTo>
                <a:cubicBezTo>
                  <a:pt x="28" y="49"/>
                  <a:pt x="24" y="53"/>
                  <a:pt x="24" y="57"/>
                </a:cubicBezTo>
                <a:cubicBezTo>
                  <a:pt x="24" y="62"/>
                  <a:pt x="28" y="65"/>
                  <a:pt x="34" y="65"/>
                </a:cubicBezTo>
                <a:cubicBezTo>
                  <a:pt x="132" y="65"/>
                  <a:pt x="132" y="65"/>
                  <a:pt x="132" y="65"/>
                </a:cubicBezTo>
                <a:cubicBezTo>
                  <a:pt x="138" y="65"/>
                  <a:pt x="142" y="62"/>
                  <a:pt x="142" y="57"/>
                </a:cubicBezTo>
                <a:close/>
              </a:path>
            </a:pathLst>
          </a:custGeom>
          <a:solidFill>
            <a:srgbClr val="7030A0"/>
          </a:solidFill>
          <a:ln>
            <a:solidFill>
              <a:srgbClr val="80B7A3"/>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lowchart: Direct Access Storage 1">
            <a:extLst>
              <a:ext uri="{FF2B5EF4-FFF2-40B4-BE49-F238E27FC236}">
                <a16:creationId xmlns:a16="http://schemas.microsoft.com/office/drawing/2014/main" id="{2F5841F7-3834-1491-C991-D28DA70E7408}"/>
              </a:ext>
            </a:extLst>
          </p:cNvPr>
          <p:cNvSpPr/>
          <p:nvPr/>
        </p:nvSpPr>
        <p:spPr>
          <a:xfrm>
            <a:off x="5096720" y="5483056"/>
            <a:ext cx="1578188" cy="508348"/>
          </a:xfrm>
          <a:prstGeom prst="flowChartMagneticDrum">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0A8DB54A-3688-E136-F5D1-D8DA12D54DDB}"/>
              </a:ext>
            </a:extLst>
          </p:cNvPr>
          <p:cNvSpPr/>
          <p:nvPr/>
        </p:nvSpPr>
        <p:spPr>
          <a:xfrm>
            <a:off x="4339981" y="5624982"/>
            <a:ext cx="1289134" cy="235898"/>
          </a:xfrm>
          <a:prstGeom prst="rect">
            <a:avLst/>
          </a:prstGeom>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0" i="0" u="none" strike="noStrike" kern="1200" cap="none" spc="0" normalizeH="0" baseline="0" noProof="0" dirty="0">
                <a:ln w="0"/>
                <a:solidFill>
                  <a:srgbClr val="7030A0"/>
                </a:solidFill>
                <a:effectLst>
                  <a:outerShdw blurRad="38100" dist="19050" dir="2700000" algn="tl" rotWithShape="0">
                    <a:srgbClr val="000000">
                      <a:alpha val="40000"/>
                    </a:srgbClr>
                  </a:outerShdw>
                </a:effectLst>
                <a:uLnTx/>
                <a:uFillTx/>
                <a:latin typeface="Arial"/>
                <a:ea typeface="+mn-ea"/>
                <a:cs typeface="+mn-cs"/>
              </a:rPr>
              <a:t>10.238.122.202  </a:t>
            </a:r>
          </a:p>
        </p:txBody>
      </p:sp>
      <p:sp>
        <p:nvSpPr>
          <p:cNvPr id="9" name="Flowchart: Direct Access Storage 8">
            <a:extLst>
              <a:ext uri="{FF2B5EF4-FFF2-40B4-BE49-F238E27FC236}">
                <a16:creationId xmlns:a16="http://schemas.microsoft.com/office/drawing/2014/main" id="{FF0EBC1F-1219-6028-0A50-586E954CEAC2}"/>
              </a:ext>
            </a:extLst>
          </p:cNvPr>
          <p:cNvSpPr/>
          <p:nvPr/>
        </p:nvSpPr>
        <p:spPr>
          <a:xfrm>
            <a:off x="5108455" y="5205944"/>
            <a:ext cx="1328583" cy="240532"/>
          </a:xfrm>
          <a:prstGeom prst="flowChartMagneticDrum">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126" name="Picture 125">
            <a:hlinkClick r:id="rId8"/>
            <a:extLst>
              <a:ext uri="{FF2B5EF4-FFF2-40B4-BE49-F238E27FC236}">
                <a16:creationId xmlns:a16="http://schemas.microsoft.com/office/drawing/2014/main" id="{416A9F6B-6C07-5164-9208-93FC9323E490}"/>
              </a:ext>
            </a:extLst>
          </p:cNvPr>
          <p:cNvPicPr>
            <a:picLocks noChangeAspect="1"/>
          </p:cNvPicPr>
          <p:nvPr/>
        </p:nvPicPr>
        <p:blipFill>
          <a:blip r:embed="rId9">
            <a:duotone>
              <a:schemeClr val="accent1">
                <a:shade val="45000"/>
                <a:satMod val="135000"/>
              </a:schemeClr>
              <a:prstClr val="white"/>
            </a:duotone>
          </a:blip>
          <a:stretch>
            <a:fillRect/>
          </a:stretch>
        </p:blipFill>
        <p:spPr>
          <a:xfrm>
            <a:off x="6391909" y="4952181"/>
            <a:ext cx="949570" cy="1106714"/>
          </a:xfrm>
          <a:prstGeom prst="rect">
            <a:avLst/>
          </a:prstGeom>
        </p:spPr>
      </p:pic>
      <p:sp>
        <p:nvSpPr>
          <p:cNvPr id="7" name="Flowchart: Direct Access Storage 6">
            <a:extLst>
              <a:ext uri="{FF2B5EF4-FFF2-40B4-BE49-F238E27FC236}">
                <a16:creationId xmlns:a16="http://schemas.microsoft.com/office/drawing/2014/main" id="{FBCA8ECA-C6FE-C5F1-7112-CE97AD6BBDB6}"/>
              </a:ext>
            </a:extLst>
          </p:cNvPr>
          <p:cNvSpPr/>
          <p:nvPr/>
        </p:nvSpPr>
        <p:spPr>
          <a:xfrm>
            <a:off x="7190170" y="5493140"/>
            <a:ext cx="1460454" cy="396240"/>
          </a:xfrm>
          <a:prstGeom prst="flowChartMagneticDrum">
            <a:avLst/>
          </a:prstGeom>
          <a:ln>
            <a:solidFill>
              <a:srgbClr val="5D1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2054" name="Picture 6" descr="Document Template Cisco Systems Form Cisco AnyConnect VPN Client, template,  text png | PNGEgg">
            <a:extLst>
              <a:ext uri="{FF2B5EF4-FFF2-40B4-BE49-F238E27FC236}">
                <a16:creationId xmlns:a16="http://schemas.microsoft.com/office/drawing/2014/main" id="{84636448-693F-22A3-C3A6-30E893626E76}"/>
              </a:ext>
            </a:extLst>
          </p:cNvPr>
          <p:cNvPicPr>
            <a:picLocks noChangeAspect="1" noChangeArrowheads="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9778" b="89778" l="9778" r="96000">
                        <a14:foregroundMark x1="90667" y1="48889" x2="90667" y2="48889"/>
                        <a14:foregroundMark x1="96000" y1="38667" x2="96000" y2="38667"/>
                        <a14:foregroundMark x1="28444" y1="32889" x2="28444" y2="32889"/>
                        <a14:foregroundMark x1="24444" y1="51111" x2="24444" y2="51111"/>
                        <a14:foregroundMark x1="24000" y1="47111" x2="24000" y2="47111"/>
                        <a14:foregroundMark x1="24000" y1="44000" x2="24000" y2="44000"/>
                        <a14:foregroundMark x1="31556" y1="20889" x2="31556" y2="20889"/>
                        <a14:foregroundMark x1="34222" y1="18667" x2="34222" y2="18667"/>
                        <a14:foregroundMark x1="37333" y1="17778" x2="37333" y2="17778"/>
                        <a14:foregroundMark x1="40444" y1="17778" x2="40444" y2="17778"/>
                        <a14:foregroundMark x1="44444" y1="16889" x2="44444" y2="16889"/>
                        <a14:foregroundMark x1="48444" y1="18222" x2="48444" y2="18222"/>
                        <a14:foregroundMark x1="51111" y1="19556" x2="51111" y2="19556"/>
                        <a14:foregroundMark x1="28444" y1="89333" x2="28444" y2="89333"/>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434" y="4971362"/>
            <a:ext cx="1068351" cy="1068351"/>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Direct Access Storage 12">
            <a:extLst>
              <a:ext uri="{FF2B5EF4-FFF2-40B4-BE49-F238E27FC236}">
                <a16:creationId xmlns:a16="http://schemas.microsoft.com/office/drawing/2014/main" id="{5EFB6FED-237C-4246-DA39-C39BD0EF7B9B}"/>
              </a:ext>
            </a:extLst>
          </p:cNvPr>
          <p:cNvSpPr/>
          <p:nvPr/>
        </p:nvSpPr>
        <p:spPr>
          <a:xfrm flipV="1">
            <a:off x="680202" y="5260864"/>
            <a:ext cx="964660" cy="476366"/>
          </a:xfrm>
          <a:prstGeom prst="flowChartMagneticDrum">
            <a:avLst/>
          </a:prstGeom>
          <a:noFill/>
          <a:ln>
            <a:solidFill>
              <a:srgbClr val="80B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1F73F269-6238-43AB-556E-45670A289B76}"/>
              </a:ext>
            </a:extLst>
          </p:cNvPr>
          <p:cNvSpPr/>
          <p:nvPr/>
        </p:nvSpPr>
        <p:spPr>
          <a:xfrm>
            <a:off x="889759" y="5514371"/>
            <a:ext cx="1289134" cy="235898"/>
          </a:xfrm>
          <a:prstGeom prst="rect">
            <a:avLst/>
          </a:prstGeom>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0" i="0" u="none" strike="noStrike" kern="1200" cap="none" spc="0" normalizeH="0" baseline="0" noProof="0" dirty="0">
                <a:ln w="0"/>
                <a:solidFill>
                  <a:srgbClr val="7030A0"/>
                </a:solidFill>
                <a:effectLst>
                  <a:outerShdw blurRad="38100" dist="19050" dir="2700000" algn="tl" rotWithShape="0">
                    <a:srgbClr val="000000">
                      <a:alpha val="40000"/>
                    </a:srgbClr>
                  </a:outerShdw>
                </a:effectLst>
                <a:uLnTx/>
                <a:uFillTx/>
                <a:latin typeface="Arial"/>
                <a:ea typeface="+mn-ea"/>
                <a:cs typeface="+mn-cs"/>
              </a:rPr>
              <a:t>10.238.122.202  </a:t>
            </a:r>
          </a:p>
        </p:txBody>
      </p:sp>
      <p:sp>
        <p:nvSpPr>
          <p:cNvPr id="15" name="TextBox 14">
            <a:extLst>
              <a:ext uri="{FF2B5EF4-FFF2-40B4-BE49-F238E27FC236}">
                <a16:creationId xmlns:a16="http://schemas.microsoft.com/office/drawing/2014/main" id="{451374D3-3935-22AC-9D5A-822FB34C6323}"/>
              </a:ext>
            </a:extLst>
          </p:cNvPr>
          <p:cNvSpPr txBox="1"/>
          <p:nvPr/>
        </p:nvSpPr>
        <p:spPr>
          <a:xfrm>
            <a:off x="70614" y="5897903"/>
            <a:ext cx="13340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8686BC"/>
                </a:solidFill>
                <a:effectLst/>
                <a:uLnTx/>
                <a:uFillTx/>
                <a:latin typeface="Calibri"/>
                <a:ea typeface="+mn-ea"/>
                <a:cs typeface="+mn-cs"/>
              </a:rPr>
              <a:t>192.168.68.101</a:t>
            </a:r>
            <a:endParaRPr kumimoji="0" lang="en-IE" sz="1200" b="1" i="0" u="none" strike="noStrike" kern="1200" cap="none" spc="0" normalizeH="0" baseline="0" noProof="0" dirty="0">
              <a:ln>
                <a:noFill/>
              </a:ln>
              <a:solidFill>
                <a:srgbClr val="8686BC"/>
              </a:solidFill>
              <a:effectLst/>
              <a:uLnTx/>
              <a:uFillTx/>
              <a:latin typeface="Calibri"/>
              <a:ea typeface="+mn-ea"/>
              <a:cs typeface="+mn-cs"/>
            </a:endParaRPr>
          </a:p>
        </p:txBody>
      </p:sp>
      <p:pic>
        <p:nvPicPr>
          <p:cNvPr id="2050" name="Picture 2" descr="Wireless Ethernet Modem Router , Router with WiFi Signal Stock Vector -  Illustration of flat, internet: 148658828">
            <a:extLst>
              <a:ext uri="{FF2B5EF4-FFF2-40B4-BE49-F238E27FC236}">
                <a16:creationId xmlns:a16="http://schemas.microsoft.com/office/drawing/2014/main" id="{E2FA7F55-64D3-5205-E8D5-7459DB2C7626}"/>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foregroundMark x1="37931" y1="45977" x2="37931" y2="45977"/>
                        <a14:foregroundMark x1="49655" y1="45977" x2="49655" y2="45977"/>
                        <a14:foregroundMark x1="60690" y1="49425" x2="60690" y2="49425"/>
                        <a14:foregroundMark x1="50345" y1="70115" x2="50345" y2="70115"/>
                        <a14:foregroundMark x1="48276" y1="63218" x2="48276" y2="63218"/>
                        <a14:foregroundMark x1="45862" y1="58621" x2="45862" y2="58621"/>
                        <a14:foregroundMark x1="52069" y1="58621" x2="52069" y2="58621"/>
                        <a14:foregroundMark x1="47931" y1="55172" x2="47931" y2="55172"/>
                        <a14:foregroundMark x1="56552" y1="55172" x2="56552" y2="55172"/>
                        <a14:foregroundMark x1="57586" y1="55747" x2="57586" y2="55747"/>
                        <a14:foregroundMark x1="29310" y1="79310" x2="29310" y2="79310"/>
                        <a14:foregroundMark x1="37931" y1="45402" x2="37931" y2="45402"/>
                      </a14:backgroundRemoval>
                    </a14:imgEffect>
                  </a14:imgLayer>
                </a14:imgProps>
              </a:ext>
              <a:ext uri="{28A0092B-C50C-407E-A947-70E740481C1C}">
                <a14:useLocalDpi xmlns:a14="http://schemas.microsoft.com/office/drawing/2010/main" val="0"/>
              </a:ext>
            </a:extLst>
          </a:blip>
          <a:srcRect/>
          <a:stretch>
            <a:fillRect/>
          </a:stretch>
        </p:blipFill>
        <p:spPr bwMode="auto">
          <a:xfrm>
            <a:off x="1090680" y="4781320"/>
            <a:ext cx="1449130" cy="8694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F922A58-A071-E8E8-E779-191EE1FB255A}"/>
              </a:ext>
            </a:extLst>
          </p:cNvPr>
          <p:cNvSpPr/>
          <p:nvPr/>
        </p:nvSpPr>
        <p:spPr>
          <a:xfrm>
            <a:off x="7037481" y="5554046"/>
            <a:ext cx="1289134" cy="235898"/>
          </a:xfrm>
          <a:prstGeom prst="rect">
            <a:avLst/>
          </a:prstGeom>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0" i="0" u="none" strike="noStrike" kern="1200" cap="none" spc="0" normalizeH="0" baseline="0" noProof="0" dirty="0">
                <a:ln w="0"/>
                <a:solidFill>
                  <a:srgbClr val="7030A0"/>
                </a:solidFill>
                <a:effectLst>
                  <a:outerShdw blurRad="38100" dist="19050" dir="2700000" algn="tl" rotWithShape="0">
                    <a:srgbClr val="000000">
                      <a:alpha val="40000"/>
                    </a:srgbClr>
                  </a:outerShdw>
                </a:effectLst>
                <a:uLnTx/>
                <a:uFillTx/>
                <a:latin typeface="Arial"/>
                <a:ea typeface="+mn-ea"/>
                <a:cs typeface="+mn-cs"/>
              </a:rPr>
              <a:t>10.238.122.202  </a:t>
            </a:r>
          </a:p>
        </p:txBody>
      </p:sp>
      <p:sp>
        <p:nvSpPr>
          <p:cNvPr id="18" name="Rectangle 17">
            <a:extLst>
              <a:ext uri="{FF2B5EF4-FFF2-40B4-BE49-F238E27FC236}">
                <a16:creationId xmlns:a16="http://schemas.microsoft.com/office/drawing/2014/main" id="{219DF8A2-5D92-2F2F-C0D5-08BD278EEFC3}"/>
              </a:ext>
            </a:extLst>
          </p:cNvPr>
          <p:cNvSpPr/>
          <p:nvPr/>
        </p:nvSpPr>
        <p:spPr>
          <a:xfrm>
            <a:off x="8513087" y="5873560"/>
            <a:ext cx="1338828" cy="584775"/>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w="0"/>
                <a:solidFill>
                  <a:srgbClr val="7BB19D"/>
                </a:solidFill>
                <a:effectLst>
                  <a:outerShdw blurRad="38100" dist="19050" dir="2700000" algn="tl" rotWithShape="0">
                    <a:srgbClr val="000000">
                      <a:alpha val="40000"/>
                    </a:srgbClr>
                  </a:outerShdw>
                </a:effectLst>
                <a:uLnTx/>
                <a:uFillTx/>
                <a:latin typeface="Arial"/>
                <a:ea typeface="+mn-ea"/>
                <a:cs typeface="+mn-cs"/>
              </a:rPr>
              <a:t>Load Balancer</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3602BBA7-5BA8-B4F9-11D4-C799EA323C3F}"/>
              </a:ext>
            </a:extLst>
          </p:cNvPr>
          <p:cNvSpPr/>
          <p:nvPr/>
        </p:nvSpPr>
        <p:spPr>
          <a:xfrm>
            <a:off x="8625538" y="6097359"/>
            <a:ext cx="1026243" cy="379463"/>
          </a:xfrm>
          <a:prstGeom prst="rect">
            <a:avLst/>
          </a:prstGeom>
        </p:spPr>
        <p:txBody>
          <a:bodyPr wrap="non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0" i="0" u="none" strike="noStrike" kern="1200" cap="none" spc="0" normalizeH="0" baseline="0" noProof="0" dirty="0">
                <a:ln w="0"/>
                <a:solidFill>
                  <a:srgbClr val="7BB19D"/>
                </a:solidFill>
                <a:effectLst>
                  <a:outerShdw blurRad="38100" dist="19050" dir="2700000" algn="tl" rotWithShape="0">
                    <a:srgbClr val="000000">
                      <a:alpha val="40000"/>
                    </a:srgbClr>
                  </a:outerShdw>
                </a:effectLst>
                <a:uLnTx/>
                <a:uFillTx/>
                <a:latin typeface="Arial"/>
                <a:ea typeface="+mn-ea"/>
                <a:cs typeface="+mn-cs"/>
              </a:rPr>
              <a:t>157.234.106.93</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mn-cs"/>
              </a:rPr>
              <a:t>(</a:t>
            </a:r>
            <a:r>
              <a:rPr kumimoji="0" lang="en-IE" sz="933" b="0" i="0" u="none" strike="noStrike" kern="1200" cap="none" spc="0" normalizeH="0" baseline="0" noProof="0" dirty="0">
                <a:ln w="0"/>
                <a:solidFill>
                  <a:srgbClr val="293E40">
                    <a:lumMod val="40000"/>
                    <a:lumOff val="60000"/>
                  </a:srgbClr>
                </a:solidFill>
                <a:effectLst>
                  <a:outerShdw blurRad="38100" dist="19050" dir="2700000" algn="tl" rotWithShape="0">
                    <a:srgbClr val="000000">
                      <a:alpha val="40000"/>
                    </a:srgbClr>
                  </a:outerShdw>
                </a:effectLst>
                <a:uLnTx/>
                <a:uFillTx/>
                <a:latin typeface="Arial"/>
                <a:ea typeface="+mn-ea"/>
                <a:cs typeface="+mn-cs"/>
              </a:rPr>
              <a:t>LB Virtual IP)</a:t>
            </a:r>
          </a:p>
        </p:txBody>
      </p:sp>
      <p:sp>
        <p:nvSpPr>
          <p:cNvPr id="20" name="Freeform 31">
            <a:hlinkClick r:id="rId7"/>
            <a:extLst>
              <a:ext uri="{FF2B5EF4-FFF2-40B4-BE49-F238E27FC236}">
                <a16:creationId xmlns:a16="http://schemas.microsoft.com/office/drawing/2014/main" id="{DBE41CA1-749F-AA27-A544-FA1EE0F54276}"/>
              </a:ext>
            </a:extLst>
          </p:cNvPr>
          <p:cNvSpPr>
            <a:spLocks noChangeAspect="1" noEditPoints="1"/>
          </p:cNvSpPr>
          <p:nvPr/>
        </p:nvSpPr>
        <p:spPr bwMode="auto">
          <a:xfrm>
            <a:off x="11511798" y="4890041"/>
            <a:ext cx="473580" cy="997117"/>
          </a:xfrm>
          <a:custGeom>
            <a:avLst/>
            <a:gdLst>
              <a:gd name="T0" fmla="*/ 0 w 169"/>
              <a:gd name="T1" fmla="*/ 20 h 338"/>
              <a:gd name="T2" fmla="*/ 149 w 169"/>
              <a:gd name="T3" fmla="*/ 0 h 338"/>
              <a:gd name="T4" fmla="*/ 169 w 169"/>
              <a:gd name="T5" fmla="*/ 30 h 338"/>
              <a:gd name="T6" fmla="*/ 0 w 169"/>
              <a:gd name="T7" fmla="*/ 338 h 338"/>
              <a:gd name="T8" fmla="*/ 169 w 169"/>
              <a:gd name="T9" fmla="*/ 30 h 338"/>
              <a:gd name="T10" fmla="*/ 77 w 169"/>
              <a:gd name="T11" fmla="*/ 298 h 338"/>
              <a:gd name="T12" fmla="*/ 97 w 169"/>
              <a:gd name="T13" fmla="*/ 318 h 338"/>
              <a:gd name="T14" fmla="*/ 142 w 169"/>
              <a:gd name="T15" fmla="*/ 229 h 338"/>
              <a:gd name="T16" fmla="*/ 34 w 169"/>
              <a:gd name="T17" fmla="*/ 221 h 338"/>
              <a:gd name="T18" fmla="*/ 34 w 169"/>
              <a:gd name="T19" fmla="*/ 237 h 338"/>
              <a:gd name="T20" fmla="*/ 142 w 169"/>
              <a:gd name="T21" fmla="*/ 229 h 338"/>
              <a:gd name="T22" fmla="*/ 132 w 169"/>
              <a:gd name="T23" fmla="*/ 199 h 338"/>
              <a:gd name="T24" fmla="*/ 24 w 169"/>
              <a:gd name="T25" fmla="*/ 208 h 338"/>
              <a:gd name="T26" fmla="*/ 132 w 169"/>
              <a:gd name="T27" fmla="*/ 216 h 338"/>
              <a:gd name="T28" fmla="*/ 142 w 169"/>
              <a:gd name="T29" fmla="*/ 186 h 338"/>
              <a:gd name="T30" fmla="*/ 34 w 169"/>
              <a:gd name="T31" fmla="*/ 178 h 338"/>
              <a:gd name="T32" fmla="*/ 34 w 169"/>
              <a:gd name="T33" fmla="*/ 194 h 338"/>
              <a:gd name="T34" fmla="*/ 142 w 169"/>
              <a:gd name="T35" fmla="*/ 186 h 338"/>
              <a:gd name="T36" fmla="*/ 132 w 169"/>
              <a:gd name="T37" fmla="*/ 156 h 338"/>
              <a:gd name="T38" fmla="*/ 24 w 169"/>
              <a:gd name="T39" fmla="*/ 165 h 338"/>
              <a:gd name="T40" fmla="*/ 132 w 169"/>
              <a:gd name="T41" fmla="*/ 173 h 338"/>
              <a:gd name="T42" fmla="*/ 142 w 169"/>
              <a:gd name="T43" fmla="*/ 143 h 338"/>
              <a:gd name="T44" fmla="*/ 34 w 169"/>
              <a:gd name="T45" fmla="*/ 135 h 338"/>
              <a:gd name="T46" fmla="*/ 34 w 169"/>
              <a:gd name="T47" fmla="*/ 151 h 338"/>
              <a:gd name="T48" fmla="*/ 142 w 169"/>
              <a:gd name="T49" fmla="*/ 143 h 338"/>
              <a:gd name="T50" fmla="*/ 132 w 169"/>
              <a:gd name="T51" fmla="*/ 113 h 338"/>
              <a:gd name="T52" fmla="*/ 24 w 169"/>
              <a:gd name="T53" fmla="*/ 122 h 338"/>
              <a:gd name="T54" fmla="*/ 132 w 169"/>
              <a:gd name="T55" fmla="*/ 130 h 338"/>
              <a:gd name="T56" fmla="*/ 142 w 169"/>
              <a:gd name="T57" fmla="*/ 100 h 338"/>
              <a:gd name="T58" fmla="*/ 34 w 169"/>
              <a:gd name="T59" fmla="*/ 92 h 338"/>
              <a:gd name="T60" fmla="*/ 34 w 169"/>
              <a:gd name="T61" fmla="*/ 108 h 338"/>
              <a:gd name="T62" fmla="*/ 142 w 169"/>
              <a:gd name="T63" fmla="*/ 100 h 338"/>
              <a:gd name="T64" fmla="*/ 132 w 169"/>
              <a:gd name="T65" fmla="*/ 70 h 338"/>
              <a:gd name="T66" fmla="*/ 24 w 169"/>
              <a:gd name="T67" fmla="*/ 79 h 338"/>
              <a:gd name="T68" fmla="*/ 132 w 169"/>
              <a:gd name="T69" fmla="*/ 87 h 338"/>
              <a:gd name="T70" fmla="*/ 142 w 169"/>
              <a:gd name="T71" fmla="*/ 57 h 338"/>
              <a:gd name="T72" fmla="*/ 34 w 169"/>
              <a:gd name="T73" fmla="*/ 49 h 338"/>
              <a:gd name="T74" fmla="*/ 34 w 169"/>
              <a:gd name="T75" fmla="*/ 65 h 338"/>
              <a:gd name="T76" fmla="*/ 142 w 169"/>
              <a:gd name="T77" fmla="*/ 5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338">
                <a:moveTo>
                  <a:pt x="169" y="20"/>
                </a:moveTo>
                <a:cubicBezTo>
                  <a:pt x="0" y="20"/>
                  <a:pt x="0" y="20"/>
                  <a:pt x="0" y="20"/>
                </a:cubicBezTo>
                <a:cubicBezTo>
                  <a:pt x="20" y="0"/>
                  <a:pt x="20" y="0"/>
                  <a:pt x="20" y="0"/>
                </a:cubicBezTo>
                <a:cubicBezTo>
                  <a:pt x="149" y="0"/>
                  <a:pt x="149" y="0"/>
                  <a:pt x="149" y="0"/>
                </a:cubicBezTo>
                <a:lnTo>
                  <a:pt x="169" y="20"/>
                </a:lnTo>
                <a:close/>
                <a:moveTo>
                  <a:pt x="169" y="30"/>
                </a:moveTo>
                <a:cubicBezTo>
                  <a:pt x="169" y="338"/>
                  <a:pt x="169" y="338"/>
                  <a:pt x="169" y="338"/>
                </a:cubicBezTo>
                <a:cubicBezTo>
                  <a:pt x="0" y="338"/>
                  <a:pt x="0" y="338"/>
                  <a:pt x="0" y="338"/>
                </a:cubicBezTo>
                <a:cubicBezTo>
                  <a:pt x="0" y="30"/>
                  <a:pt x="0" y="30"/>
                  <a:pt x="0" y="30"/>
                </a:cubicBezTo>
                <a:lnTo>
                  <a:pt x="169" y="30"/>
                </a:lnTo>
                <a:close/>
                <a:moveTo>
                  <a:pt x="97" y="298"/>
                </a:moveTo>
                <a:cubicBezTo>
                  <a:pt x="77" y="298"/>
                  <a:pt x="77" y="298"/>
                  <a:pt x="77" y="298"/>
                </a:cubicBezTo>
                <a:cubicBezTo>
                  <a:pt x="77" y="318"/>
                  <a:pt x="77" y="318"/>
                  <a:pt x="77" y="318"/>
                </a:cubicBezTo>
                <a:cubicBezTo>
                  <a:pt x="97" y="318"/>
                  <a:pt x="97" y="318"/>
                  <a:pt x="97" y="318"/>
                </a:cubicBezTo>
                <a:lnTo>
                  <a:pt x="97" y="298"/>
                </a:lnTo>
                <a:close/>
                <a:moveTo>
                  <a:pt x="142" y="229"/>
                </a:moveTo>
                <a:cubicBezTo>
                  <a:pt x="142" y="225"/>
                  <a:pt x="138" y="221"/>
                  <a:pt x="132" y="221"/>
                </a:cubicBezTo>
                <a:cubicBezTo>
                  <a:pt x="34" y="221"/>
                  <a:pt x="34" y="221"/>
                  <a:pt x="34" y="221"/>
                </a:cubicBezTo>
                <a:cubicBezTo>
                  <a:pt x="28" y="221"/>
                  <a:pt x="24" y="225"/>
                  <a:pt x="24" y="229"/>
                </a:cubicBezTo>
                <a:cubicBezTo>
                  <a:pt x="24" y="234"/>
                  <a:pt x="28" y="237"/>
                  <a:pt x="34" y="237"/>
                </a:cubicBezTo>
                <a:cubicBezTo>
                  <a:pt x="132" y="237"/>
                  <a:pt x="132" y="237"/>
                  <a:pt x="132" y="237"/>
                </a:cubicBezTo>
                <a:cubicBezTo>
                  <a:pt x="138" y="237"/>
                  <a:pt x="142" y="234"/>
                  <a:pt x="142" y="229"/>
                </a:cubicBezTo>
                <a:close/>
                <a:moveTo>
                  <a:pt x="142" y="208"/>
                </a:moveTo>
                <a:cubicBezTo>
                  <a:pt x="142" y="203"/>
                  <a:pt x="138" y="199"/>
                  <a:pt x="132" y="199"/>
                </a:cubicBezTo>
                <a:cubicBezTo>
                  <a:pt x="34" y="199"/>
                  <a:pt x="34" y="199"/>
                  <a:pt x="34" y="199"/>
                </a:cubicBezTo>
                <a:cubicBezTo>
                  <a:pt x="28" y="199"/>
                  <a:pt x="24" y="203"/>
                  <a:pt x="24" y="208"/>
                </a:cubicBezTo>
                <a:cubicBezTo>
                  <a:pt x="24" y="212"/>
                  <a:pt x="28" y="216"/>
                  <a:pt x="34" y="216"/>
                </a:cubicBezTo>
                <a:cubicBezTo>
                  <a:pt x="132" y="216"/>
                  <a:pt x="132" y="216"/>
                  <a:pt x="132" y="216"/>
                </a:cubicBezTo>
                <a:cubicBezTo>
                  <a:pt x="138" y="216"/>
                  <a:pt x="142" y="212"/>
                  <a:pt x="142" y="208"/>
                </a:cubicBezTo>
                <a:close/>
                <a:moveTo>
                  <a:pt x="142" y="186"/>
                </a:moveTo>
                <a:cubicBezTo>
                  <a:pt x="142" y="182"/>
                  <a:pt x="138" y="178"/>
                  <a:pt x="132" y="178"/>
                </a:cubicBezTo>
                <a:cubicBezTo>
                  <a:pt x="34" y="178"/>
                  <a:pt x="34" y="178"/>
                  <a:pt x="34" y="178"/>
                </a:cubicBezTo>
                <a:cubicBezTo>
                  <a:pt x="28" y="178"/>
                  <a:pt x="24" y="182"/>
                  <a:pt x="24" y="186"/>
                </a:cubicBezTo>
                <a:cubicBezTo>
                  <a:pt x="24" y="191"/>
                  <a:pt x="28" y="194"/>
                  <a:pt x="34" y="194"/>
                </a:cubicBezTo>
                <a:cubicBezTo>
                  <a:pt x="132" y="194"/>
                  <a:pt x="132" y="194"/>
                  <a:pt x="132" y="194"/>
                </a:cubicBezTo>
                <a:cubicBezTo>
                  <a:pt x="138" y="194"/>
                  <a:pt x="142" y="191"/>
                  <a:pt x="142" y="186"/>
                </a:cubicBezTo>
                <a:close/>
                <a:moveTo>
                  <a:pt x="142" y="165"/>
                </a:moveTo>
                <a:cubicBezTo>
                  <a:pt x="142" y="160"/>
                  <a:pt x="138" y="156"/>
                  <a:pt x="132" y="156"/>
                </a:cubicBezTo>
                <a:cubicBezTo>
                  <a:pt x="34" y="156"/>
                  <a:pt x="34" y="156"/>
                  <a:pt x="34" y="156"/>
                </a:cubicBezTo>
                <a:cubicBezTo>
                  <a:pt x="28" y="156"/>
                  <a:pt x="24" y="160"/>
                  <a:pt x="24" y="165"/>
                </a:cubicBezTo>
                <a:cubicBezTo>
                  <a:pt x="24" y="169"/>
                  <a:pt x="28" y="173"/>
                  <a:pt x="34" y="173"/>
                </a:cubicBezTo>
                <a:cubicBezTo>
                  <a:pt x="132" y="173"/>
                  <a:pt x="132" y="173"/>
                  <a:pt x="132" y="173"/>
                </a:cubicBezTo>
                <a:cubicBezTo>
                  <a:pt x="138" y="173"/>
                  <a:pt x="142" y="169"/>
                  <a:pt x="142" y="165"/>
                </a:cubicBezTo>
                <a:close/>
                <a:moveTo>
                  <a:pt x="142" y="143"/>
                </a:moveTo>
                <a:cubicBezTo>
                  <a:pt x="142" y="139"/>
                  <a:pt x="138" y="135"/>
                  <a:pt x="132" y="135"/>
                </a:cubicBezTo>
                <a:cubicBezTo>
                  <a:pt x="34" y="135"/>
                  <a:pt x="34" y="135"/>
                  <a:pt x="34" y="135"/>
                </a:cubicBezTo>
                <a:cubicBezTo>
                  <a:pt x="28" y="135"/>
                  <a:pt x="24" y="139"/>
                  <a:pt x="24" y="143"/>
                </a:cubicBezTo>
                <a:cubicBezTo>
                  <a:pt x="24" y="148"/>
                  <a:pt x="28" y="151"/>
                  <a:pt x="34" y="151"/>
                </a:cubicBezTo>
                <a:cubicBezTo>
                  <a:pt x="132" y="151"/>
                  <a:pt x="132" y="151"/>
                  <a:pt x="132" y="151"/>
                </a:cubicBezTo>
                <a:cubicBezTo>
                  <a:pt x="138" y="151"/>
                  <a:pt x="142" y="148"/>
                  <a:pt x="142" y="143"/>
                </a:cubicBezTo>
                <a:close/>
                <a:moveTo>
                  <a:pt x="142" y="122"/>
                </a:moveTo>
                <a:cubicBezTo>
                  <a:pt x="142" y="117"/>
                  <a:pt x="138" y="113"/>
                  <a:pt x="132" y="113"/>
                </a:cubicBezTo>
                <a:cubicBezTo>
                  <a:pt x="34" y="113"/>
                  <a:pt x="34" y="113"/>
                  <a:pt x="34" y="113"/>
                </a:cubicBezTo>
                <a:cubicBezTo>
                  <a:pt x="28" y="113"/>
                  <a:pt x="24" y="117"/>
                  <a:pt x="24" y="122"/>
                </a:cubicBezTo>
                <a:cubicBezTo>
                  <a:pt x="24" y="126"/>
                  <a:pt x="28" y="130"/>
                  <a:pt x="34" y="130"/>
                </a:cubicBezTo>
                <a:cubicBezTo>
                  <a:pt x="132" y="130"/>
                  <a:pt x="132" y="130"/>
                  <a:pt x="132" y="130"/>
                </a:cubicBezTo>
                <a:cubicBezTo>
                  <a:pt x="138" y="130"/>
                  <a:pt x="142" y="126"/>
                  <a:pt x="142" y="122"/>
                </a:cubicBezTo>
                <a:close/>
                <a:moveTo>
                  <a:pt x="142" y="100"/>
                </a:moveTo>
                <a:cubicBezTo>
                  <a:pt x="142" y="96"/>
                  <a:pt x="138" y="92"/>
                  <a:pt x="132" y="92"/>
                </a:cubicBezTo>
                <a:cubicBezTo>
                  <a:pt x="34" y="92"/>
                  <a:pt x="34" y="92"/>
                  <a:pt x="34" y="92"/>
                </a:cubicBezTo>
                <a:cubicBezTo>
                  <a:pt x="28" y="92"/>
                  <a:pt x="24" y="96"/>
                  <a:pt x="24" y="100"/>
                </a:cubicBezTo>
                <a:cubicBezTo>
                  <a:pt x="24" y="105"/>
                  <a:pt x="28" y="108"/>
                  <a:pt x="34" y="108"/>
                </a:cubicBezTo>
                <a:cubicBezTo>
                  <a:pt x="132" y="108"/>
                  <a:pt x="132" y="108"/>
                  <a:pt x="132" y="108"/>
                </a:cubicBezTo>
                <a:cubicBezTo>
                  <a:pt x="138" y="108"/>
                  <a:pt x="142" y="105"/>
                  <a:pt x="142" y="100"/>
                </a:cubicBezTo>
                <a:close/>
                <a:moveTo>
                  <a:pt x="142" y="79"/>
                </a:moveTo>
                <a:cubicBezTo>
                  <a:pt x="142" y="74"/>
                  <a:pt x="138" y="70"/>
                  <a:pt x="132" y="70"/>
                </a:cubicBezTo>
                <a:cubicBezTo>
                  <a:pt x="34" y="70"/>
                  <a:pt x="34" y="70"/>
                  <a:pt x="34" y="70"/>
                </a:cubicBezTo>
                <a:cubicBezTo>
                  <a:pt x="28" y="70"/>
                  <a:pt x="24" y="74"/>
                  <a:pt x="24" y="79"/>
                </a:cubicBezTo>
                <a:cubicBezTo>
                  <a:pt x="24" y="83"/>
                  <a:pt x="28" y="87"/>
                  <a:pt x="34" y="87"/>
                </a:cubicBezTo>
                <a:cubicBezTo>
                  <a:pt x="132" y="87"/>
                  <a:pt x="132" y="87"/>
                  <a:pt x="132" y="87"/>
                </a:cubicBezTo>
                <a:cubicBezTo>
                  <a:pt x="138" y="87"/>
                  <a:pt x="142" y="83"/>
                  <a:pt x="142" y="79"/>
                </a:cubicBezTo>
                <a:close/>
                <a:moveTo>
                  <a:pt x="142" y="57"/>
                </a:moveTo>
                <a:cubicBezTo>
                  <a:pt x="142" y="53"/>
                  <a:pt x="138" y="49"/>
                  <a:pt x="132" y="49"/>
                </a:cubicBezTo>
                <a:cubicBezTo>
                  <a:pt x="34" y="49"/>
                  <a:pt x="34" y="49"/>
                  <a:pt x="34" y="49"/>
                </a:cubicBezTo>
                <a:cubicBezTo>
                  <a:pt x="28" y="49"/>
                  <a:pt x="24" y="53"/>
                  <a:pt x="24" y="57"/>
                </a:cubicBezTo>
                <a:cubicBezTo>
                  <a:pt x="24" y="62"/>
                  <a:pt x="28" y="65"/>
                  <a:pt x="34" y="65"/>
                </a:cubicBezTo>
                <a:cubicBezTo>
                  <a:pt x="132" y="65"/>
                  <a:pt x="132" y="65"/>
                  <a:pt x="132" y="65"/>
                </a:cubicBezTo>
                <a:cubicBezTo>
                  <a:pt x="138" y="65"/>
                  <a:pt x="142" y="62"/>
                  <a:pt x="142" y="57"/>
                </a:cubicBezTo>
                <a:close/>
              </a:path>
            </a:pathLst>
          </a:custGeom>
          <a:solidFill>
            <a:srgbClr val="7030A0"/>
          </a:solidFill>
          <a:ln>
            <a:solidFill>
              <a:srgbClr val="80B7A3"/>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lowchart: Direct Access Storage 20">
            <a:extLst>
              <a:ext uri="{FF2B5EF4-FFF2-40B4-BE49-F238E27FC236}">
                <a16:creationId xmlns:a16="http://schemas.microsoft.com/office/drawing/2014/main" id="{A1C7DC64-9B4B-0BC2-B5B2-35450B23E72F}"/>
              </a:ext>
            </a:extLst>
          </p:cNvPr>
          <p:cNvSpPr/>
          <p:nvPr/>
        </p:nvSpPr>
        <p:spPr>
          <a:xfrm>
            <a:off x="9745673" y="5414305"/>
            <a:ext cx="1637553" cy="396240"/>
          </a:xfrm>
          <a:prstGeom prst="flowChartMagneticDrum">
            <a:avLst/>
          </a:prstGeom>
          <a:solidFill>
            <a:srgbClr val="7030A0"/>
          </a:solidFill>
          <a:ln>
            <a:solidFill>
              <a:srgbClr val="7BB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2" name="Rectangle 21">
            <a:extLst>
              <a:ext uri="{FF2B5EF4-FFF2-40B4-BE49-F238E27FC236}">
                <a16:creationId xmlns:a16="http://schemas.microsoft.com/office/drawing/2014/main" id="{9FAF16EA-C44F-7181-9113-778E6B7D42AE}"/>
              </a:ext>
            </a:extLst>
          </p:cNvPr>
          <p:cNvSpPr/>
          <p:nvPr/>
        </p:nvSpPr>
        <p:spPr>
          <a:xfrm>
            <a:off x="10944174" y="5962681"/>
            <a:ext cx="1135247" cy="379463"/>
          </a:xfrm>
          <a:prstGeom prst="rect">
            <a:avLst/>
          </a:prstGeom>
        </p:spPr>
        <p:txBody>
          <a:bodyPr wrap="non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0" i="0" u="none" strike="noStrike" kern="1200" cap="none" spc="0" normalizeH="0" baseline="0" noProof="0" dirty="0">
                <a:ln w="0"/>
                <a:solidFill>
                  <a:srgbClr val="7BB19D"/>
                </a:solidFill>
                <a:effectLst>
                  <a:outerShdw blurRad="38100" dist="19050" dir="2700000" algn="tl" rotWithShape="0">
                    <a:srgbClr val="000000">
                      <a:alpha val="40000"/>
                    </a:srgbClr>
                  </a:outerShdw>
                </a:effectLst>
                <a:uLnTx/>
                <a:uFillTx/>
                <a:latin typeface="Arial"/>
                <a:ea typeface="+mn-ea"/>
                <a:cs typeface="+mn-cs"/>
                <a:hlinkClick r:id="rId7"/>
              </a:rPr>
              <a:t>10.106.5.40</a:t>
            </a:r>
            <a:endParaRPr kumimoji="0" lang="en-IE" sz="933" b="0" i="0" u="none" strike="noStrike" kern="1200" cap="none" spc="0" normalizeH="0" baseline="0" noProof="0" dirty="0">
              <a:ln w="0"/>
              <a:solidFill>
                <a:srgbClr val="7BB19D"/>
              </a:solidFill>
              <a:effectLst>
                <a:outerShdw blurRad="38100" dist="19050" dir="2700000" algn="tl" rotWithShape="0">
                  <a:srgbClr val="000000">
                    <a:alpha val="40000"/>
                  </a:srgbClr>
                </a:outerShdw>
              </a:effectLst>
              <a:uLnTx/>
              <a:uFillTx/>
              <a:latin typeface="Arial"/>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0" i="0" u="none" strike="noStrike" kern="1200" cap="none" spc="0" normalizeH="0" baseline="0" noProof="0" dirty="0">
                <a:ln w="0"/>
                <a:solidFill>
                  <a:srgbClr val="7BB19D"/>
                </a:solidFill>
                <a:effectLst>
                  <a:outerShdw blurRad="38100" dist="19050" dir="2700000" algn="tl" rotWithShape="0">
                    <a:srgbClr val="000000">
                      <a:alpha val="40000"/>
                    </a:srgbClr>
                  </a:outerShdw>
                </a:effectLst>
                <a:uLnTx/>
                <a:uFillTx/>
                <a:latin typeface="Arial"/>
                <a:ea typeface="+mn-ea"/>
                <a:cs typeface="+mn-cs"/>
              </a:rPr>
              <a:t>(Server Actual IP)</a:t>
            </a:r>
          </a:p>
        </p:txBody>
      </p:sp>
      <p:sp>
        <p:nvSpPr>
          <p:cNvPr id="11" name="Flowchart: Direct Access Storage 10">
            <a:extLst>
              <a:ext uri="{FF2B5EF4-FFF2-40B4-BE49-F238E27FC236}">
                <a16:creationId xmlns:a16="http://schemas.microsoft.com/office/drawing/2014/main" id="{17833A92-E374-2E82-3CB2-157C13CBAD40}"/>
              </a:ext>
            </a:extLst>
          </p:cNvPr>
          <p:cNvSpPr/>
          <p:nvPr/>
        </p:nvSpPr>
        <p:spPr>
          <a:xfrm>
            <a:off x="2080832" y="5289876"/>
            <a:ext cx="964660" cy="508348"/>
          </a:xfrm>
          <a:prstGeom prst="flowChartMagneticDrum">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D785AB4F-4498-6AEB-F01B-6843C8C76A88}"/>
              </a:ext>
            </a:extLst>
          </p:cNvPr>
          <p:cNvSpPr txBox="1"/>
          <p:nvPr/>
        </p:nvSpPr>
        <p:spPr>
          <a:xfrm>
            <a:off x="2096118" y="4797615"/>
            <a:ext cx="182262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1" i="0" u="none" strike="noStrike" kern="1200" cap="none" spc="0" normalizeH="0" baseline="0" noProof="0" dirty="0">
                <a:ln>
                  <a:noFill/>
                </a:ln>
                <a:solidFill>
                  <a:srgbClr val="7BB19D"/>
                </a:solidFill>
                <a:effectLst/>
                <a:uLnTx/>
                <a:uFillTx/>
                <a:latin typeface="Arial"/>
                <a:ea typeface="+mn-ea"/>
                <a:cs typeface="+mn-cs"/>
              </a:rPr>
              <a:t>Bill.proctor@viavisolutions.com</a:t>
            </a:r>
            <a:r>
              <a:rPr kumimoji="0" lang="en-IE" sz="8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24" name="Picture 23">
            <a:hlinkClick r:id="rId16"/>
            <a:extLst>
              <a:ext uri="{FF2B5EF4-FFF2-40B4-BE49-F238E27FC236}">
                <a16:creationId xmlns:a16="http://schemas.microsoft.com/office/drawing/2014/main" id="{5E54E938-EF12-9CF9-8E59-45F8FED3AE4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79899" y="4713627"/>
            <a:ext cx="386685" cy="386685"/>
          </a:xfrm>
          <a:prstGeom prst="ellipse">
            <a:avLst/>
          </a:prstGeom>
          <a:ln w="28575">
            <a:solidFill>
              <a:srgbClr val="FDA921"/>
            </a:solidFill>
          </a:ln>
          <a:effectLst/>
        </p:spPr>
      </p:pic>
      <p:sp>
        <p:nvSpPr>
          <p:cNvPr id="25" name="TextBox 24">
            <a:extLst>
              <a:ext uri="{FF2B5EF4-FFF2-40B4-BE49-F238E27FC236}">
                <a16:creationId xmlns:a16="http://schemas.microsoft.com/office/drawing/2014/main" id="{2AB46678-CA60-D655-97FE-113C0E2FC9AF}"/>
              </a:ext>
            </a:extLst>
          </p:cNvPr>
          <p:cNvSpPr txBox="1"/>
          <p:nvPr/>
        </p:nvSpPr>
        <p:spPr>
          <a:xfrm>
            <a:off x="7207121" y="4567381"/>
            <a:ext cx="182262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1" i="0" u="none" strike="noStrike" kern="1200" cap="none" spc="0" normalizeH="0" baseline="0" noProof="0" dirty="0">
                <a:ln>
                  <a:noFill/>
                </a:ln>
                <a:solidFill>
                  <a:srgbClr val="7BB19D"/>
                </a:solidFill>
                <a:effectLst/>
                <a:uLnTx/>
                <a:uFillTx/>
                <a:latin typeface="Arial"/>
                <a:ea typeface="+mn-ea"/>
                <a:cs typeface="+mn-cs"/>
              </a:rPr>
              <a:t>Bill.proctor@viavisolutions.com</a:t>
            </a:r>
            <a:r>
              <a:rPr kumimoji="0" lang="en-IE" sz="8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6" name="Rectangle 25">
            <a:hlinkClick r:id="rId18"/>
            <a:extLst>
              <a:ext uri="{FF2B5EF4-FFF2-40B4-BE49-F238E27FC236}">
                <a16:creationId xmlns:a16="http://schemas.microsoft.com/office/drawing/2014/main" id="{4E31D110-0FB6-6637-1D20-2484E9EFCBE5}"/>
              </a:ext>
            </a:extLst>
          </p:cNvPr>
          <p:cNvSpPr/>
          <p:nvPr/>
        </p:nvSpPr>
        <p:spPr>
          <a:xfrm>
            <a:off x="7381354" y="4757578"/>
            <a:ext cx="1289134" cy="235898"/>
          </a:xfrm>
          <a:prstGeom prst="rect">
            <a:avLst/>
          </a:prstGeom>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933" b="1" i="0" u="none" strike="noStrike" kern="1200" cap="none" spc="0" normalizeH="0" baseline="0" noProof="0" dirty="0">
                <a:ln w="0"/>
                <a:solidFill>
                  <a:srgbClr val="80B7A3"/>
                </a:solidFill>
                <a:effectLst>
                  <a:outerShdw blurRad="38100" dist="19050" dir="2700000" algn="tl" rotWithShape="0">
                    <a:srgbClr val="000000">
                      <a:alpha val="40000"/>
                    </a:srgbClr>
                  </a:outerShdw>
                </a:effectLst>
                <a:uLnTx/>
                <a:uFillTx/>
                <a:latin typeface="Arial"/>
                <a:ea typeface="+mn-ea"/>
                <a:cs typeface="+mn-cs"/>
              </a:rPr>
              <a:t>10.238.122.202</a:t>
            </a:r>
            <a:r>
              <a:rPr kumimoji="0" lang="en-IE" sz="933" b="0" i="0" u="none" strike="noStrike" kern="1200" cap="none" spc="0" normalizeH="0" baseline="0" noProof="0" dirty="0">
                <a:ln w="0"/>
                <a:solidFill>
                  <a:srgbClr val="7030A0"/>
                </a:solidFill>
                <a:effectLst>
                  <a:outerShdw blurRad="38100" dist="19050" dir="2700000" algn="tl" rotWithShape="0">
                    <a:srgbClr val="000000">
                      <a:alpha val="40000"/>
                    </a:srgbClr>
                  </a:outerShdw>
                </a:effectLst>
                <a:uLnTx/>
                <a:uFillTx/>
                <a:latin typeface="Arial"/>
                <a:ea typeface="+mn-ea"/>
                <a:cs typeface="+mn-cs"/>
              </a:rPr>
              <a:t>  </a:t>
            </a:r>
          </a:p>
        </p:txBody>
      </p:sp>
      <p:sp>
        <p:nvSpPr>
          <p:cNvPr id="29" name="TextBox 28">
            <a:extLst>
              <a:ext uri="{FF2B5EF4-FFF2-40B4-BE49-F238E27FC236}">
                <a16:creationId xmlns:a16="http://schemas.microsoft.com/office/drawing/2014/main" id="{E5BA2A00-47AA-8992-097D-6AAE5C076DB5}"/>
              </a:ext>
            </a:extLst>
          </p:cNvPr>
          <p:cNvSpPr txBox="1"/>
          <p:nvPr/>
        </p:nvSpPr>
        <p:spPr>
          <a:xfrm>
            <a:off x="5885814" y="407988"/>
            <a:ext cx="182262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1" i="0" u="none" strike="noStrike" kern="1200" cap="none" spc="0" normalizeH="0" baseline="0" noProof="0" dirty="0">
                <a:ln>
                  <a:noFill/>
                </a:ln>
                <a:solidFill>
                  <a:srgbClr val="7BB19D"/>
                </a:solidFill>
                <a:effectLst/>
                <a:uLnTx/>
                <a:uFillTx/>
                <a:latin typeface="Arial"/>
                <a:ea typeface="+mn-ea"/>
                <a:cs typeface="+mn-cs"/>
              </a:rPr>
              <a:t>Bill.proctor@viavisolutions.com</a:t>
            </a:r>
            <a:r>
              <a:rPr kumimoji="0" lang="en-IE" sz="8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2056" name="Picture 8" descr="Cisco - Wikipedia">
            <a:hlinkClick r:id="rId6"/>
            <a:extLst>
              <a:ext uri="{FF2B5EF4-FFF2-40B4-BE49-F238E27FC236}">
                <a16:creationId xmlns:a16="http://schemas.microsoft.com/office/drawing/2014/main" id="{BCAD81F1-C70F-8DF5-0572-190AA0FD16CD}"/>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4908" b="94479" l="1942" r="98706">
                        <a14:foregroundMark x1="14563" y1="23313" x2="14563" y2="23313"/>
                        <a14:foregroundMark x1="2265" y1="34356" x2="2265" y2="34356"/>
                        <a14:foregroundMark x1="25890" y1="5521" x2="25890" y2="5521"/>
                        <a14:foregroundMark x1="38511" y1="23926" x2="38511" y2="23926"/>
                        <a14:foregroundMark x1="51456" y1="36810" x2="51456" y2="36810"/>
                        <a14:foregroundMark x1="60841" y1="31288" x2="60841" y2="31288"/>
                        <a14:foregroundMark x1="75081" y1="28834" x2="75081" y2="28834"/>
                        <a14:foregroundMark x1="86084" y1="33129" x2="86084" y2="33129"/>
                        <a14:foregroundMark x1="98706" y1="38650" x2="98706" y2="38650"/>
                        <a14:foregroundMark x1="76375" y1="80368" x2="76375" y2="80368"/>
                        <a14:foregroundMark x1="76052" y1="74233" x2="76052" y2="74233"/>
                        <a14:foregroundMark x1="83172" y1="94479" x2="83172" y2="94479"/>
                        <a14:foregroundMark x1="58252" y1="79141" x2="58252" y2="79141"/>
                        <a14:foregroundMark x1="41100" y1="71779" x2="41100" y2="71779"/>
                        <a14:foregroundMark x1="31068" y1="71779" x2="31068" y2="71779"/>
                        <a14:foregroundMark x1="14887" y1="71779" x2="14887" y2="71779"/>
                      </a14:backgroundRemoval>
                    </a14:imgEffect>
                  </a14:imgLayer>
                </a14:imgProps>
              </a:ext>
              <a:ext uri="{28A0092B-C50C-407E-A947-70E740481C1C}">
                <a14:useLocalDpi xmlns:a14="http://schemas.microsoft.com/office/drawing/2010/main" val="0"/>
              </a:ext>
            </a:extLst>
          </a:blip>
          <a:srcRect/>
          <a:stretch>
            <a:fillRect/>
          </a:stretch>
        </p:blipFill>
        <p:spPr bwMode="auto">
          <a:xfrm>
            <a:off x="4679782" y="1881253"/>
            <a:ext cx="507454" cy="26768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A close up of a sign&#10;&#10;Description automatically generated">
            <a:hlinkClick r:id="rId21"/>
            <a:extLst>
              <a:ext uri="{FF2B5EF4-FFF2-40B4-BE49-F238E27FC236}">
                <a16:creationId xmlns:a16="http://schemas.microsoft.com/office/drawing/2014/main" id="{80BB3FF9-FCB0-5D9F-121E-D9A9A0C08F4B}"/>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93" y="33427"/>
            <a:ext cx="565796" cy="62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12383EBB-2C6B-3654-F51A-BC780C653880}"/>
              </a:ext>
            </a:extLst>
          </p:cNvPr>
          <p:cNvSpPr txBox="1"/>
          <p:nvPr/>
        </p:nvSpPr>
        <p:spPr>
          <a:xfrm>
            <a:off x="523617" y="32908"/>
            <a:ext cx="16049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E5D87C">
                    <a:lumMod val="75000"/>
                  </a:srgbClr>
                </a:solidFill>
                <a:effectLst/>
                <a:uLnTx/>
                <a:uFillTx/>
                <a:latin typeface="Century Gothic" panose="020F0302020204030204"/>
                <a:ea typeface="+mn-ea"/>
                <a:cs typeface="+mn-cs"/>
              </a:rPr>
              <a:t>CTRL + Click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E5D87C">
                    <a:lumMod val="75000"/>
                  </a:srgbClr>
                </a:solidFill>
                <a:effectLst/>
                <a:uLnTx/>
                <a:uFillTx/>
                <a:latin typeface="Century Gothic" panose="020F0302020204030204"/>
                <a:ea typeface="+mn-ea"/>
                <a:cs typeface="+mn-cs"/>
              </a:rPr>
              <a:t>to </a:t>
            </a:r>
            <a:r>
              <a:rPr kumimoji="0" lang="en-IE" sz="1800" b="1" i="0" u="none" strike="noStrike" kern="1200" cap="none" spc="0" normalizeH="0" baseline="0" noProof="0" dirty="0">
                <a:ln>
                  <a:noFill/>
                </a:ln>
                <a:solidFill>
                  <a:srgbClr val="E5D87C">
                    <a:lumMod val="75000"/>
                  </a:srgbClr>
                </a:solidFill>
                <a:effectLst/>
                <a:uLnTx/>
                <a:uFillTx/>
                <a:latin typeface="Century Gothic" panose="020F0302020204030204"/>
                <a:ea typeface="+mn-ea"/>
                <a:cs typeface="+mn-cs"/>
                <a:hlinkClick r:id="rId21"/>
              </a:rPr>
              <a:t>Login</a:t>
            </a:r>
            <a:r>
              <a:rPr kumimoji="0" lang="en-IE" sz="1800" b="1" i="0" u="none" strike="noStrike" kern="1200" cap="none" spc="0" normalizeH="0" baseline="0" noProof="0" dirty="0">
                <a:ln>
                  <a:noFill/>
                </a:ln>
                <a:solidFill>
                  <a:srgbClr val="E5D87C">
                    <a:lumMod val="75000"/>
                  </a:srgbClr>
                </a:solidFill>
                <a:effectLst/>
                <a:uLnTx/>
                <a:uFillTx/>
                <a:latin typeface="Century Gothic" panose="020F0302020204030204"/>
                <a:ea typeface="+mn-ea"/>
                <a:cs typeface="+mn-cs"/>
              </a:rPr>
              <a:t> </a:t>
            </a:r>
          </a:p>
        </p:txBody>
      </p:sp>
      <p:pic>
        <p:nvPicPr>
          <p:cNvPr id="35" name="Picture 2" descr="F5 | Multi-Cloud Security and Application Delivery">
            <a:hlinkClick r:id="rId10"/>
            <a:extLst>
              <a:ext uri="{FF2B5EF4-FFF2-40B4-BE49-F238E27FC236}">
                <a16:creationId xmlns:a16="http://schemas.microsoft.com/office/drawing/2014/main" id="{CB40C81B-1139-0A60-7955-B18E47CD41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6357" y="5026104"/>
            <a:ext cx="840744" cy="84074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DDB11BD3-9010-0B0D-7DC3-E4455D27BB4D}"/>
              </a:ext>
            </a:extLst>
          </p:cNvPr>
          <p:cNvSpPr/>
          <p:nvPr/>
        </p:nvSpPr>
        <p:spPr>
          <a:xfrm>
            <a:off x="5375388" y="6058649"/>
            <a:ext cx="1207383" cy="461665"/>
          </a:xfrm>
          <a:prstGeom prst="rect">
            <a:avLst/>
          </a:prstGeom>
        </p:spPr>
        <p:txBody>
          <a:bodyPr wrap="non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hlinkClick r:id="rId6">
                  <a:extLst>
                    <a:ext uri="{A12FA001-AC4F-418D-AE19-62706E023703}">
                      <ahyp:hlinkClr xmlns:ahyp="http://schemas.microsoft.com/office/drawing/2018/hyperlinkcolor" val="tx"/>
                    </a:ext>
                  </a:extLst>
                </a:hlinkClick>
              </a:rPr>
              <a:t>157.234.213.6</a:t>
            </a:r>
            <a:r>
              <a:rPr kumimoji="0" lang="en-IE" sz="1200" b="1" i="0" u="none" strike="noStrike" kern="1200" cap="none" spc="0" normalizeH="0" baseline="0" noProof="0" dirty="0">
                <a:ln w="0"/>
                <a:solidFill>
                  <a:srgbClr val="D0232B"/>
                </a:solidFill>
                <a:effectLst>
                  <a:outerShdw blurRad="38100" dist="19050" dir="2700000" algn="tl" rotWithShape="0">
                    <a:srgbClr val="000000">
                      <a:alpha val="40000"/>
                    </a:srgbClr>
                  </a:outerShdw>
                </a:effectLst>
                <a:uLnTx/>
                <a:uFillTx/>
                <a:latin typeface="Arial"/>
                <a:ea typeface="+mn-ea"/>
                <a:cs typeface="+mn-cs"/>
              </a:rPr>
              <a:t> </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w="0"/>
                <a:solidFill>
                  <a:srgbClr val="D0232B"/>
                </a:solidFill>
                <a:effectLst>
                  <a:outerShdw blurRad="38100" dist="19050" dir="2700000" algn="tl" rotWithShape="0">
                    <a:srgbClr val="000000">
                      <a:alpha val="40000"/>
                    </a:srgbClr>
                  </a:outerShdw>
                </a:effectLst>
                <a:uLnTx/>
                <a:uFillTx/>
                <a:latin typeface="Arial"/>
                <a:ea typeface="+mn-ea"/>
                <a:cs typeface="+mn-cs"/>
              </a:rPr>
              <a:t>(External IP)</a:t>
            </a:r>
          </a:p>
        </p:txBody>
      </p:sp>
      <p:sp>
        <p:nvSpPr>
          <p:cNvPr id="37" name="TextBox 36">
            <a:hlinkClick r:id="rId22"/>
            <a:extLst>
              <a:ext uri="{FF2B5EF4-FFF2-40B4-BE49-F238E27FC236}">
                <a16:creationId xmlns:a16="http://schemas.microsoft.com/office/drawing/2014/main" id="{94DA6BB4-170F-9735-3C57-C73A67D8E730}"/>
              </a:ext>
            </a:extLst>
          </p:cNvPr>
          <p:cNvSpPr txBox="1"/>
          <p:nvPr/>
        </p:nvSpPr>
        <p:spPr>
          <a:xfrm>
            <a:off x="1945467" y="5013059"/>
            <a:ext cx="12891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50" b="0" i="0" u="none" strike="noStrike" kern="1200" cap="none" spc="0" normalizeH="0" baseline="0" noProof="0" dirty="0">
                <a:ln>
                  <a:noFill/>
                </a:ln>
                <a:solidFill>
                  <a:srgbClr val="FF0000"/>
                </a:solidFill>
                <a:effectLst/>
                <a:uLnTx/>
                <a:uFillTx/>
                <a:latin typeface="Calibri"/>
                <a:ea typeface="+mn-ea"/>
                <a:cs typeface="+mn-cs"/>
              </a:rPr>
              <a:t>IP</a:t>
            </a:r>
            <a:r>
              <a:rPr kumimoji="0" lang="en-IE" sz="1200" b="0" i="0" u="none" strike="noStrike" kern="1200" cap="none" spc="0" normalizeH="0" baseline="0" noProof="0" dirty="0">
                <a:ln>
                  <a:noFill/>
                </a:ln>
                <a:solidFill>
                  <a:srgbClr val="FF0000"/>
                </a:solidFill>
                <a:effectLst/>
                <a:uLnTx/>
                <a:uFillTx/>
                <a:latin typeface="Calibri"/>
                <a:ea typeface="+mn-ea"/>
                <a:cs typeface="+mn-cs"/>
              </a:rPr>
              <a:t> </a:t>
            </a:r>
            <a:r>
              <a:rPr kumimoji="0" lang="en-IE" sz="1400" b="1" i="0" u="none" strike="noStrike" kern="1200" cap="none" spc="0" normalizeH="0" baseline="0" noProof="0" dirty="0">
                <a:ln>
                  <a:noFill/>
                </a:ln>
                <a:solidFill>
                  <a:srgbClr val="FF0000"/>
                </a:solidFill>
                <a:effectLst/>
                <a:uLnTx/>
                <a:uFillTx/>
                <a:latin typeface="Calibri"/>
                <a:ea typeface="+mn-ea"/>
                <a:cs typeface="+mn-cs"/>
              </a:rPr>
              <a:t>73.34.196.99</a:t>
            </a:r>
            <a:endParaRPr kumimoji="0" lang="en-IE" sz="1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38" name="Rectangle 37">
            <a:hlinkClick r:id="rId18"/>
            <a:extLst>
              <a:ext uri="{FF2B5EF4-FFF2-40B4-BE49-F238E27FC236}">
                <a16:creationId xmlns:a16="http://schemas.microsoft.com/office/drawing/2014/main" id="{D3D792DA-C210-A894-4686-986A00263FBC}"/>
              </a:ext>
            </a:extLst>
          </p:cNvPr>
          <p:cNvSpPr/>
          <p:nvPr/>
        </p:nvSpPr>
        <p:spPr>
          <a:xfrm>
            <a:off x="5912294" y="912811"/>
            <a:ext cx="1289134" cy="276999"/>
          </a:xfrm>
          <a:prstGeom prst="rect">
            <a:avLst/>
          </a:prstGeom>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w="0"/>
                <a:solidFill>
                  <a:srgbClr val="80B7A3"/>
                </a:solidFill>
                <a:effectLst>
                  <a:outerShdw blurRad="38100" dist="19050" dir="2700000" algn="tl" rotWithShape="0">
                    <a:srgbClr val="000000">
                      <a:alpha val="40000"/>
                    </a:srgbClr>
                  </a:outerShdw>
                </a:effectLst>
                <a:uLnTx/>
                <a:uFillTx/>
                <a:latin typeface="Arial"/>
                <a:ea typeface="+mn-ea"/>
                <a:cs typeface="+mn-cs"/>
              </a:rPr>
              <a:t>10.238.122.202</a:t>
            </a:r>
            <a:r>
              <a:rPr kumimoji="0" lang="en-IE" sz="933" b="0" i="0" u="none" strike="noStrike" kern="1200" cap="none" spc="0" normalizeH="0" baseline="0" noProof="0" dirty="0">
                <a:ln w="0"/>
                <a:solidFill>
                  <a:srgbClr val="7030A0"/>
                </a:solidFill>
                <a:effectLst>
                  <a:outerShdw blurRad="38100" dist="19050" dir="2700000" algn="tl" rotWithShape="0">
                    <a:srgbClr val="000000">
                      <a:alpha val="40000"/>
                    </a:srgbClr>
                  </a:outerShdw>
                </a:effectLst>
                <a:uLnTx/>
                <a:uFillTx/>
                <a:latin typeface="Arial"/>
                <a:ea typeface="+mn-ea"/>
                <a:cs typeface="+mn-cs"/>
              </a:rPr>
              <a:t>  </a:t>
            </a:r>
          </a:p>
        </p:txBody>
      </p:sp>
      <p:pic>
        <p:nvPicPr>
          <p:cNvPr id="39" name="Picture 38">
            <a:hlinkClick r:id="rId16"/>
            <a:extLst>
              <a:ext uri="{FF2B5EF4-FFF2-40B4-BE49-F238E27FC236}">
                <a16:creationId xmlns:a16="http://schemas.microsoft.com/office/drawing/2014/main" id="{47BB9291-CD62-7BB0-2736-3CAD94E721B1}"/>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7623914" y="253974"/>
            <a:ext cx="386685" cy="386685"/>
          </a:xfrm>
          <a:prstGeom prst="ellipse">
            <a:avLst/>
          </a:prstGeom>
          <a:ln w="28575">
            <a:solidFill>
              <a:srgbClr val="FDA921"/>
            </a:solidFill>
          </a:ln>
          <a:effectLst/>
        </p:spPr>
      </p:pic>
      <p:pic>
        <p:nvPicPr>
          <p:cNvPr id="40" name="Picture 39">
            <a:hlinkClick r:id="rId16"/>
            <a:extLst>
              <a:ext uri="{FF2B5EF4-FFF2-40B4-BE49-F238E27FC236}">
                <a16:creationId xmlns:a16="http://schemas.microsoft.com/office/drawing/2014/main" id="{1B9F6BD9-4FCF-C4D4-C8E0-140BCE372262}"/>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2590034" y="114763"/>
            <a:ext cx="386685" cy="386685"/>
          </a:xfrm>
          <a:prstGeom prst="ellipse">
            <a:avLst/>
          </a:prstGeom>
          <a:ln w="28575">
            <a:solidFill>
              <a:srgbClr val="FDA921"/>
            </a:solidFill>
          </a:ln>
          <a:effectLst/>
        </p:spPr>
      </p:pic>
      <p:sp>
        <p:nvSpPr>
          <p:cNvPr id="41" name="TextBox 40">
            <a:hlinkClick r:id="rId22"/>
            <a:extLst>
              <a:ext uri="{FF2B5EF4-FFF2-40B4-BE49-F238E27FC236}">
                <a16:creationId xmlns:a16="http://schemas.microsoft.com/office/drawing/2014/main" id="{D6EBBF51-2747-0A8A-4AC8-1BEDC8876E2B}"/>
              </a:ext>
            </a:extLst>
          </p:cNvPr>
          <p:cNvSpPr txBox="1"/>
          <p:nvPr/>
        </p:nvSpPr>
        <p:spPr>
          <a:xfrm>
            <a:off x="3000414" y="639254"/>
            <a:ext cx="12891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50" b="0" i="0" u="none" strike="noStrike" kern="1200" cap="none" spc="0" normalizeH="0" baseline="0" noProof="0" dirty="0">
                <a:ln>
                  <a:noFill/>
                </a:ln>
                <a:solidFill>
                  <a:srgbClr val="FF0000"/>
                </a:solidFill>
                <a:effectLst/>
                <a:uLnTx/>
                <a:uFillTx/>
                <a:latin typeface="Calibri"/>
                <a:ea typeface="+mn-ea"/>
                <a:cs typeface="+mn-cs"/>
              </a:rPr>
              <a:t>IP</a:t>
            </a:r>
            <a:r>
              <a:rPr kumimoji="0" lang="en-IE" sz="1200" b="0" i="0" u="none" strike="noStrike" kern="1200" cap="none" spc="0" normalizeH="0" baseline="0" noProof="0" dirty="0">
                <a:ln>
                  <a:noFill/>
                </a:ln>
                <a:solidFill>
                  <a:srgbClr val="FF0000"/>
                </a:solidFill>
                <a:effectLst/>
                <a:uLnTx/>
                <a:uFillTx/>
                <a:latin typeface="Calibri"/>
                <a:ea typeface="+mn-ea"/>
                <a:cs typeface="+mn-cs"/>
              </a:rPr>
              <a:t> </a:t>
            </a:r>
            <a:r>
              <a:rPr kumimoji="0" lang="en-IE" sz="1400" b="1" i="0" u="none" strike="noStrike" kern="1200" cap="none" spc="0" normalizeH="0" baseline="0" noProof="0" dirty="0">
                <a:ln>
                  <a:noFill/>
                </a:ln>
                <a:solidFill>
                  <a:srgbClr val="FF0000"/>
                </a:solidFill>
                <a:effectLst/>
                <a:uLnTx/>
                <a:uFillTx/>
                <a:latin typeface="Calibri"/>
                <a:ea typeface="+mn-ea"/>
                <a:cs typeface="+mn-cs"/>
              </a:rPr>
              <a:t>73.34.196.99</a:t>
            </a:r>
            <a:endParaRPr kumimoji="0" lang="en-IE" sz="12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387909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left)">
                                      <p:cBhvr>
                                        <p:cTn id="11" dur="500"/>
                                        <p:tgtEl>
                                          <p:spTgt spid="9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wipe(left)">
                                      <p:cBhvr>
                                        <p:cTn id="15" dur="500"/>
                                        <p:tgtEl>
                                          <p:spTgt spid="9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left)">
                                      <p:cBhvr>
                                        <p:cTn id="19" dur="500"/>
                                        <p:tgtEl>
                                          <p:spTgt spid="10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500"/>
                                        <p:tgtEl>
                                          <p:spTgt spid="10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wipe(left)">
                                      <p:cBhvr>
                                        <p:cTn id="27" dur="500"/>
                                        <p:tgtEl>
                                          <p:spTgt spid="10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left)">
                                      <p:cBhvr>
                                        <p:cTn id="31" dur="500"/>
                                        <p:tgtEl>
                                          <p:spTgt spid="10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8" grpId="0" animBg="1"/>
      <p:bldP spid="99" grpId="0"/>
      <p:bldP spid="100" grpId="0" animBg="1"/>
      <p:bldP spid="101" grpId="0"/>
      <p:bldP spid="102" grpId="0" animBg="1"/>
      <p:bldP spid="103" grpId="0" animBg="1"/>
      <p:bldP spid="5" grpId="0"/>
      <p:bldP spid="14" grpId="0"/>
      <p:bldP spid="17" grpId="0"/>
      <p:bldP spid="19" grpId="0"/>
      <p:bldP spid="22" grpId="0"/>
      <p:bldP spid="26" grpId="0"/>
      <p:bldP spid="36"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CE2288-DD4F-47E3-AEAD-B7D1AC7388D6}"/>
              </a:ext>
            </a:extLst>
          </p:cNvPr>
          <p:cNvGrpSpPr/>
          <p:nvPr/>
        </p:nvGrpSpPr>
        <p:grpSpPr>
          <a:xfrm>
            <a:off x="76112" y="322028"/>
            <a:ext cx="12115888" cy="6535972"/>
            <a:chOff x="76112" y="322028"/>
            <a:chExt cx="13257898" cy="6535972"/>
          </a:xfrm>
        </p:grpSpPr>
        <p:pic>
          <p:nvPicPr>
            <p:cNvPr id="4" name="Picture 3">
              <a:extLst>
                <a:ext uri="{FF2B5EF4-FFF2-40B4-BE49-F238E27FC236}">
                  <a16:creationId xmlns:a16="http://schemas.microsoft.com/office/drawing/2014/main" id="{32118E55-4C30-488A-A0CF-D7F2AEB9B9BD}"/>
                </a:ext>
              </a:extLst>
            </p:cNvPr>
            <p:cNvPicPr>
              <a:picLocks noChangeAspect="1"/>
            </p:cNvPicPr>
            <p:nvPr/>
          </p:nvPicPr>
          <p:blipFill>
            <a:blip r:embed="rId2"/>
            <a:stretch>
              <a:fillRect/>
            </a:stretch>
          </p:blipFill>
          <p:spPr>
            <a:xfrm>
              <a:off x="76112" y="322028"/>
              <a:ext cx="8077259" cy="6535972"/>
            </a:xfrm>
            <a:prstGeom prst="rect">
              <a:avLst/>
            </a:prstGeom>
          </p:spPr>
        </p:pic>
        <p:pic>
          <p:nvPicPr>
            <p:cNvPr id="6" name="Picture 5">
              <a:extLst>
                <a:ext uri="{FF2B5EF4-FFF2-40B4-BE49-F238E27FC236}">
                  <a16:creationId xmlns:a16="http://schemas.microsoft.com/office/drawing/2014/main" id="{25001219-5DDB-4D31-A010-472C70DCBE3B}"/>
                </a:ext>
              </a:extLst>
            </p:cNvPr>
            <p:cNvPicPr>
              <a:picLocks noChangeAspect="1"/>
            </p:cNvPicPr>
            <p:nvPr/>
          </p:nvPicPr>
          <p:blipFill>
            <a:blip r:embed="rId3"/>
            <a:stretch>
              <a:fillRect/>
            </a:stretch>
          </p:blipFill>
          <p:spPr>
            <a:xfrm>
              <a:off x="8410848" y="322028"/>
              <a:ext cx="4923162" cy="6462401"/>
            </a:xfrm>
            <a:prstGeom prst="rect">
              <a:avLst/>
            </a:prstGeom>
          </p:spPr>
        </p:pic>
      </p:grpSp>
    </p:spTree>
    <p:extLst>
      <p:ext uri="{BB962C8B-B14F-4D97-AF65-F5344CB8AC3E}">
        <p14:creationId xmlns:p14="http://schemas.microsoft.com/office/powerpoint/2010/main" val="69523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F257-9B2C-4C39-8D07-29DA99F4D5A8}"/>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Suggested parser:</a:t>
            </a:r>
            <a:br>
              <a:rPr lang="en-IE"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en-IE" dirty="0"/>
          </a:p>
        </p:txBody>
      </p:sp>
      <p:sp>
        <p:nvSpPr>
          <p:cNvPr id="3" name="Content Placeholder 2">
            <a:extLst>
              <a:ext uri="{FF2B5EF4-FFF2-40B4-BE49-F238E27FC236}">
                <a16:creationId xmlns:a16="http://schemas.microsoft.com/office/drawing/2014/main" id="{D9BEB3BF-21A4-4FA3-9698-7A1066A3FDE0}"/>
              </a:ext>
            </a:extLst>
          </p:cNvPr>
          <p:cNvSpPr>
            <a:spLocks noGrp="1"/>
          </p:cNvSpPr>
          <p:nvPr>
            <p:ph idx="1"/>
          </p:nvPr>
        </p:nvSpPr>
        <p:spPr/>
        <p:txBody>
          <a:bodyPr/>
          <a:lstStyle/>
          <a:p>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client_ip</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client_port</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virtual_ip</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virtual_port</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virtual_name</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virtual_pool_name</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snat_ip</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snat_port</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server_ip</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server_port</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response_msecs</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response_size</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http_request</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http_path</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IE" dirty="0"/>
          </a:p>
        </p:txBody>
      </p:sp>
    </p:spTree>
    <p:extLst>
      <p:ext uri="{BB962C8B-B14F-4D97-AF65-F5344CB8AC3E}">
        <p14:creationId xmlns:p14="http://schemas.microsoft.com/office/powerpoint/2010/main" val="32881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01ABD-9E9B-5096-4B46-9A4ACCBCD79E}"/>
              </a:ext>
            </a:extLst>
          </p:cNvPr>
          <p:cNvPicPr>
            <a:picLocks noChangeAspect="1"/>
          </p:cNvPicPr>
          <p:nvPr/>
        </p:nvPicPr>
        <p:blipFill>
          <a:blip r:embed="rId2"/>
          <a:stretch>
            <a:fillRect/>
          </a:stretch>
        </p:blipFill>
        <p:spPr>
          <a:xfrm>
            <a:off x="0" y="25849"/>
            <a:ext cx="12192000" cy="6806301"/>
          </a:xfrm>
          <a:prstGeom prst="rect">
            <a:avLst/>
          </a:prstGeom>
        </p:spPr>
      </p:pic>
    </p:spTree>
    <p:extLst>
      <p:ext uri="{BB962C8B-B14F-4D97-AF65-F5344CB8AC3E}">
        <p14:creationId xmlns:p14="http://schemas.microsoft.com/office/powerpoint/2010/main" val="25201589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AEF79-C890-E6AF-A33D-818F489342EB}"/>
              </a:ext>
            </a:extLst>
          </p:cNvPr>
          <p:cNvPicPr>
            <a:picLocks noChangeAspect="1"/>
          </p:cNvPicPr>
          <p:nvPr/>
        </p:nvPicPr>
        <p:blipFill>
          <a:blip r:embed="rId2"/>
          <a:stretch>
            <a:fillRect/>
          </a:stretch>
        </p:blipFill>
        <p:spPr>
          <a:xfrm>
            <a:off x="0" y="32111"/>
            <a:ext cx="12192000" cy="6858000"/>
          </a:xfrm>
          <a:prstGeom prst="rect">
            <a:avLst/>
          </a:prstGeom>
        </p:spPr>
      </p:pic>
      <p:sp>
        <p:nvSpPr>
          <p:cNvPr id="4" name="Rectangle: Rounded Corners 3">
            <a:extLst>
              <a:ext uri="{FF2B5EF4-FFF2-40B4-BE49-F238E27FC236}">
                <a16:creationId xmlns:a16="http://schemas.microsoft.com/office/drawing/2014/main" id="{832866CA-F363-AB49-FEC5-ED9FB27C1B8C}"/>
              </a:ext>
            </a:extLst>
          </p:cNvPr>
          <p:cNvSpPr/>
          <p:nvPr/>
        </p:nvSpPr>
        <p:spPr>
          <a:xfrm>
            <a:off x="3498574" y="79513"/>
            <a:ext cx="1341783" cy="198783"/>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E238448C-D283-9900-61F9-275711B92F6F}"/>
              </a:ext>
            </a:extLst>
          </p:cNvPr>
          <p:cNvSpPr/>
          <p:nvPr/>
        </p:nvSpPr>
        <p:spPr>
          <a:xfrm>
            <a:off x="4840358" y="79513"/>
            <a:ext cx="1542732" cy="198783"/>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6EFF48C5-1D69-4F17-F13F-E460BE90822C}"/>
              </a:ext>
            </a:extLst>
          </p:cNvPr>
          <p:cNvSpPr/>
          <p:nvPr/>
        </p:nvSpPr>
        <p:spPr>
          <a:xfrm>
            <a:off x="1514444" y="1559552"/>
            <a:ext cx="1474941" cy="23407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IE"/>
          </a:p>
        </p:txBody>
      </p:sp>
    </p:spTree>
    <p:extLst>
      <p:ext uri="{BB962C8B-B14F-4D97-AF65-F5344CB8AC3E}">
        <p14:creationId xmlns:p14="http://schemas.microsoft.com/office/powerpoint/2010/main" val="38866062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434C-0EDF-445E-8907-3223C6BBC64E}"/>
              </a:ext>
            </a:extLst>
          </p:cNvPr>
          <p:cNvSpPr>
            <a:spLocks noGrp="1"/>
          </p:cNvSpPr>
          <p:nvPr>
            <p:ph type="title"/>
          </p:nvPr>
        </p:nvSpPr>
        <p:spPr>
          <a:xfrm>
            <a:off x="97351" y="-211498"/>
            <a:ext cx="10515600" cy="1325563"/>
          </a:xfrm>
        </p:spPr>
        <p:txBody>
          <a:bodyPr/>
          <a:lstStyle/>
          <a:p>
            <a:r>
              <a:rPr lang="en-IE" dirty="0"/>
              <a:t>Logging Profile        </a:t>
            </a:r>
            <a:r>
              <a:rPr lang="en-IE" b="1" dirty="0"/>
              <a:t>High Speed Logging  HSL</a:t>
            </a:r>
          </a:p>
        </p:txBody>
      </p:sp>
      <p:sp>
        <p:nvSpPr>
          <p:cNvPr id="3" name="Content Placeholder 2">
            <a:extLst>
              <a:ext uri="{FF2B5EF4-FFF2-40B4-BE49-F238E27FC236}">
                <a16:creationId xmlns:a16="http://schemas.microsoft.com/office/drawing/2014/main" id="{1DC442F9-8496-4928-91C3-C053F696B1BE}"/>
              </a:ext>
            </a:extLst>
          </p:cNvPr>
          <p:cNvSpPr>
            <a:spLocks noGrp="1"/>
          </p:cNvSpPr>
          <p:nvPr>
            <p:ph idx="1"/>
          </p:nvPr>
        </p:nvSpPr>
        <p:spPr>
          <a:xfrm>
            <a:off x="419099" y="937848"/>
            <a:ext cx="11489121" cy="6226896"/>
          </a:xfrm>
        </p:spPr>
        <p:txBody>
          <a:bodyPr>
            <a:normAutofit fontScale="32500" lnSpcReduction="20000"/>
          </a:bodyPr>
          <a:lstStyle/>
          <a:p>
            <a:pPr marL="0" indent="0">
              <a:buNone/>
            </a:pPr>
            <a:r>
              <a:rPr lang="en-IE" dirty="0"/>
              <a:t> </a:t>
            </a:r>
            <a:r>
              <a:rPr lang="en-IE" sz="4900" b="1" u="sng" dirty="0">
                <a:hlinkClick r:id="rId2"/>
              </a:rPr>
              <a:t>https://support.f5.com/kb/en-us/products/big-ip_ltm/manuals/product/bigip-external-monitoring-implementations-12-1-2/2.html</a:t>
            </a:r>
            <a:br>
              <a:rPr lang="en-IE" dirty="0"/>
            </a:br>
            <a:r>
              <a:rPr lang="en-IE" dirty="0"/>
              <a:t> </a:t>
            </a:r>
            <a:br>
              <a:rPr lang="en-IE" dirty="0"/>
            </a:br>
            <a:r>
              <a:rPr lang="en-IE" dirty="0"/>
              <a:t> Parameter    Log file entry description</a:t>
            </a:r>
            <a:br>
              <a:rPr lang="en-IE" dirty="0"/>
            </a:br>
            <a:r>
              <a:rPr lang="en-IE" dirty="0"/>
              <a:t> BIGIP_BLADE_ID    An entry for the slot number of the blade that handled the request.</a:t>
            </a:r>
            <a:br>
              <a:rPr lang="en-IE" dirty="0"/>
            </a:br>
            <a:r>
              <a:rPr lang="en-IE" dirty="0"/>
              <a:t> BIGIP_CACHED    An entry of Cached status: true, if the response came from BIG-IP® cache, or Cached status: false, if the response came from the server.</a:t>
            </a:r>
            <a:br>
              <a:rPr lang="en-IE" dirty="0"/>
            </a:br>
            <a:r>
              <a:rPr lang="en-IE" dirty="0"/>
              <a:t> BIGIP_HOSTNAME    An entry for the configured host name of the unit or chassis.</a:t>
            </a:r>
            <a:br>
              <a:rPr lang="en-IE" dirty="0"/>
            </a:br>
            <a:r>
              <a:rPr lang="en-IE" dirty="0"/>
              <a:t> </a:t>
            </a:r>
            <a:r>
              <a:rPr lang="en-IE" b="1" dirty="0"/>
              <a:t>CLIENT_IP    An entry for the IP address of a client, for example, 192.168.74.164.</a:t>
            </a:r>
            <a:br>
              <a:rPr lang="en-IE" b="1" dirty="0"/>
            </a:br>
            <a:r>
              <a:rPr lang="en-IE" b="1" dirty="0"/>
              <a:t> CLIENT_PORT  </a:t>
            </a:r>
            <a:r>
              <a:rPr lang="en-IE" dirty="0"/>
              <a:t>  An entry for the port of a client, for example, 80.</a:t>
            </a:r>
            <a:br>
              <a:rPr lang="en-IE" dirty="0"/>
            </a:br>
            <a:r>
              <a:rPr lang="en-IE" dirty="0"/>
              <a:t> DATE_D    A two-character entry for the day of the month, ranging from 1 (note the leading space) through 31.</a:t>
            </a:r>
            <a:br>
              <a:rPr lang="en-IE" dirty="0"/>
            </a:br>
            <a:r>
              <a:rPr lang="en-IE" dirty="0"/>
              <a:t> DATE_DAY    An entry that spells out the name of the day.</a:t>
            </a:r>
            <a:br>
              <a:rPr lang="en-IE" dirty="0"/>
            </a:br>
            <a:r>
              <a:rPr lang="en-IE" dirty="0"/>
              <a:t> DATE_DD    A two-digit entry for the day of the month, ranging from 01 through 31.</a:t>
            </a:r>
            <a:br>
              <a:rPr lang="en-IE" dirty="0"/>
            </a:br>
            <a:r>
              <a:rPr lang="en-IE" dirty="0"/>
              <a:t> DATE_DY    A three-letter entry for the day, for example, Mon.</a:t>
            </a:r>
            <a:br>
              <a:rPr lang="en-IE" dirty="0"/>
            </a:br>
            <a:r>
              <a:rPr lang="en-IE" dirty="0"/>
              <a:t> DATE_HTTP    A date and time entry in an HTTP format, for example, Tue, 5 Apr 2011 02:15:31 GMT.</a:t>
            </a:r>
            <a:br>
              <a:rPr lang="en-IE" dirty="0"/>
            </a:br>
            <a:r>
              <a:rPr lang="en-IE" dirty="0"/>
              <a:t> DATE_MM    A two-digit month entry, ranging from 01 through 12.</a:t>
            </a:r>
            <a:br>
              <a:rPr lang="en-IE" dirty="0"/>
            </a:br>
            <a:r>
              <a:rPr lang="en-IE" dirty="0"/>
              <a:t> DATE_MON    A three-letter abbreviation for a month entry, for example, APR.</a:t>
            </a:r>
            <a:br>
              <a:rPr lang="en-IE" dirty="0"/>
            </a:br>
            <a:r>
              <a:rPr lang="en-IE" dirty="0"/>
              <a:t> DATE_MONTH    An entry that spells out the name of the month.</a:t>
            </a:r>
            <a:br>
              <a:rPr lang="en-IE" dirty="0"/>
            </a:br>
            <a:r>
              <a:rPr lang="en-IE" dirty="0"/>
              <a:t> DATE_NCSA    A date and time entry in an NCSA format, for example, dd/mm/</a:t>
            </a:r>
            <a:r>
              <a:rPr lang="en-IE" dirty="0" err="1"/>
              <a:t>yy:hh:mm:ss</a:t>
            </a:r>
            <a:r>
              <a:rPr lang="en-IE" dirty="0"/>
              <a:t> ZNE.</a:t>
            </a:r>
            <a:br>
              <a:rPr lang="en-IE" dirty="0"/>
            </a:br>
            <a:r>
              <a:rPr lang="en-IE" dirty="0"/>
              <a:t> DATE_YY    A two-digit year entry, ranging from 00 through 99.</a:t>
            </a:r>
            <a:br>
              <a:rPr lang="en-IE" dirty="0"/>
            </a:br>
            <a:r>
              <a:rPr lang="en-IE" dirty="0"/>
              <a:t> DATE_YYYY    A four-digit year entry.</a:t>
            </a:r>
            <a:br>
              <a:rPr lang="en-IE" dirty="0"/>
            </a:br>
            <a:r>
              <a:rPr lang="en-IE" dirty="0"/>
              <a:t> HTTP_CLASS    The name of the </a:t>
            </a:r>
            <a:r>
              <a:rPr lang="en-IE" dirty="0" err="1"/>
              <a:t>httpclass</a:t>
            </a:r>
            <a:r>
              <a:rPr lang="en-IE" dirty="0"/>
              <a:t> profile that matched the request, or an empty entry if a profile name is not associated with the request.</a:t>
            </a:r>
            <a:br>
              <a:rPr lang="en-IE" dirty="0"/>
            </a:br>
            <a:r>
              <a:rPr lang="en-IE" dirty="0"/>
              <a:t> HTTP_KEEPALIVE    A flag summarizing the HTTP1.1 keep-alive status for the request:: </a:t>
            </a:r>
            <a:r>
              <a:rPr lang="en-IE" dirty="0" err="1"/>
              <a:t>aY</a:t>
            </a:r>
            <a:r>
              <a:rPr lang="en-IE" dirty="0"/>
              <a:t> if the HTTP1.1 keep-alive header was sent, or an empty entry if not.</a:t>
            </a:r>
            <a:br>
              <a:rPr lang="en-IE" dirty="0"/>
            </a:br>
            <a:r>
              <a:rPr lang="en-IE" dirty="0"/>
              <a:t> HTTP_METHOD    An entry that defines the HTTP method, for example, GET, PUT, HEAD, POST, DELETE, TRACE, or CONNECT.</a:t>
            </a:r>
            <a:br>
              <a:rPr lang="en-IE" dirty="0"/>
            </a:br>
            <a:r>
              <a:rPr lang="en-IE" dirty="0"/>
              <a:t> HTTP_PATH    An entry that defines the HTTP path.</a:t>
            </a:r>
            <a:br>
              <a:rPr lang="en-IE" dirty="0"/>
            </a:br>
            <a:r>
              <a:rPr lang="en-IE" dirty="0"/>
              <a:t> HTTP_QUERY    The text following the first ? in the URI.</a:t>
            </a:r>
            <a:br>
              <a:rPr lang="en-IE" dirty="0"/>
            </a:br>
            <a:r>
              <a:rPr lang="en-IE" dirty="0"/>
              <a:t> HTTP_REQUEST    The complete text of the request, for example, $METHOD $URI $VERSION.</a:t>
            </a:r>
            <a:br>
              <a:rPr lang="en-IE" dirty="0"/>
            </a:br>
            <a:r>
              <a:rPr lang="en-IE" dirty="0"/>
              <a:t> </a:t>
            </a:r>
            <a:r>
              <a:rPr lang="en-IE" dirty="0">
                <a:highlight>
                  <a:srgbClr val="FFFF00"/>
                </a:highlight>
              </a:rPr>
              <a:t>HTTP_STATCODE    </a:t>
            </a:r>
            <a:r>
              <a:rPr lang="en-IE" dirty="0"/>
              <a:t>The numerical response status code, that is, the status response code excluding subsequent text.</a:t>
            </a:r>
            <a:br>
              <a:rPr lang="en-IE" dirty="0"/>
            </a:br>
            <a:r>
              <a:rPr lang="en-IE" dirty="0"/>
              <a:t> </a:t>
            </a:r>
            <a:r>
              <a:rPr lang="en-IE" dirty="0">
                <a:highlight>
                  <a:srgbClr val="FFFF00"/>
                </a:highlight>
              </a:rPr>
              <a:t>HTTP_STATUS    </a:t>
            </a:r>
            <a:r>
              <a:rPr lang="en-IE" dirty="0"/>
              <a:t>The complete status response, that is, the number appended with any subsequent text.</a:t>
            </a:r>
            <a:br>
              <a:rPr lang="en-IE" dirty="0"/>
            </a:br>
            <a:r>
              <a:rPr lang="en-IE" dirty="0"/>
              <a:t> HTTP_URI    An entry for the URI of the request.</a:t>
            </a:r>
            <a:br>
              <a:rPr lang="en-IE" dirty="0"/>
            </a:br>
            <a:r>
              <a:rPr lang="en-IE" dirty="0"/>
              <a:t> HTTP_VERSION    An entry that defines the HTTP version.</a:t>
            </a:r>
            <a:br>
              <a:rPr lang="en-IE" dirty="0"/>
            </a:br>
            <a:r>
              <a:rPr lang="en-IE" dirty="0"/>
              <a:t> NCSA_COMBINED    An NCSA Combined formatted log string, for example, $NCSA_COMMON $</a:t>
            </a:r>
            <a:r>
              <a:rPr lang="en-IE" dirty="0" err="1"/>
              <a:t>Referer</a:t>
            </a:r>
            <a:r>
              <a:rPr lang="en-IE" dirty="0"/>
              <a:t> ${User-agent} $Cookie.</a:t>
            </a:r>
            <a:br>
              <a:rPr lang="en-IE" dirty="0"/>
            </a:br>
            <a:r>
              <a:rPr lang="en-IE" dirty="0"/>
              <a:t> NCSA_COMMON    An NCSA Common formatted log string, for example, $CLIENT_IP - - $DATE_NCSA $HTTP_REQUEST $HTTP_STATCODE $RESPONSE_SIZE.</a:t>
            </a:r>
            <a:br>
              <a:rPr lang="en-IE" dirty="0"/>
            </a:br>
            <a:r>
              <a:rPr lang="en-IE" dirty="0"/>
              <a:t> RESPONSE_MSECS    The elapsed time in milliseconds (</a:t>
            </a:r>
            <a:r>
              <a:rPr lang="en-IE" dirty="0" err="1"/>
              <a:t>ms</a:t>
            </a:r>
            <a:r>
              <a:rPr lang="en-IE" dirty="0"/>
              <a:t>) between receiving the request and sending the response.</a:t>
            </a:r>
            <a:br>
              <a:rPr lang="en-IE" dirty="0"/>
            </a:br>
            <a:r>
              <a:rPr lang="en-IE" dirty="0"/>
              <a:t> RESPONSE_SIZE    An entry for the size of response in bytes.</a:t>
            </a:r>
            <a:br>
              <a:rPr lang="en-IE" dirty="0"/>
            </a:br>
            <a:r>
              <a:rPr lang="en-IE" dirty="0"/>
              <a:t> </a:t>
            </a:r>
            <a:r>
              <a:rPr lang="en-IE" dirty="0">
                <a:highlight>
                  <a:srgbClr val="FFFF00"/>
                </a:highlight>
              </a:rPr>
              <a:t>RESPONSE_USECS    </a:t>
            </a:r>
            <a:r>
              <a:rPr lang="en-IE" dirty="0"/>
              <a:t>The elapsed time in microseconds (µs) between receiving the request and sending the response.</a:t>
            </a:r>
            <a:br>
              <a:rPr lang="en-IE" dirty="0"/>
            </a:br>
            <a:r>
              <a:rPr lang="en-IE" dirty="0"/>
              <a:t> SERVER_IP    An entry for the IP address of a server, for example, 10.10.0.1.</a:t>
            </a:r>
            <a:br>
              <a:rPr lang="en-IE" dirty="0"/>
            </a:br>
            <a:r>
              <a:rPr lang="en-IE" dirty="0"/>
              <a:t> SERVER_PORT    An entry for the port of a logging server.</a:t>
            </a:r>
            <a:br>
              <a:rPr lang="en-IE" dirty="0"/>
            </a:br>
            <a:r>
              <a:rPr lang="en-IE" dirty="0"/>
              <a:t> SNAT_IP    An entry for the self IP address of the BIG-IP-originated connection to the server when SNAT is enabled, or an entry for the client IP address when SNAT is not enabled.</a:t>
            </a:r>
            <a:br>
              <a:rPr lang="en-IE" dirty="0"/>
            </a:br>
            <a:r>
              <a:rPr lang="en-IE" dirty="0"/>
              <a:t> SNAT_PORT    An entry for the port of the BIG-IP-originated connection to the server when SNAT is enabled, or an entry for the client port when SNAT is not enabled.</a:t>
            </a:r>
            <a:br>
              <a:rPr lang="en-IE" dirty="0"/>
            </a:br>
            <a:r>
              <a:rPr lang="en-IE" dirty="0"/>
              <a:t> TIME_AMPM    A twelve-hour request-time qualifier, for example, AM or PM.</a:t>
            </a:r>
            <a:br>
              <a:rPr lang="en-IE" dirty="0"/>
            </a:br>
            <a:r>
              <a:rPr lang="en-IE" dirty="0"/>
              <a:t> TIME_H12    A compact twelve-hour time entry for request-time hours, ranging from 1 through 12.</a:t>
            </a:r>
            <a:br>
              <a:rPr lang="en-IE" dirty="0"/>
            </a:br>
            <a:r>
              <a:rPr lang="en-IE" dirty="0"/>
              <a:t> TIME_HRS    A twelve-hour time entry for hours, for example, 12 AM.</a:t>
            </a:r>
            <a:br>
              <a:rPr lang="en-IE" dirty="0"/>
            </a:br>
            <a:r>
              <a:rPr lang="en-IE" dirty="0"/>
              <a:t> TIME_HH12    A twelve hour entry for request-time hours, ranging from 01 through 12.</a:t>
            </a:r>
            <a:br>
              <a:rPr lang="en-IE" dirty="0"/>
            </a:br>
            <a:r>
              <a:rPr lang="en-IE" dirty="0"/>
              <a:t> TIME_HMS    An entry for a compact request time of H:M:S, for example, 12:10:49.</a:t>
            </a:r>
            <a:br>
              <a:rPr lang="en-IE" dirty="0"/>
            </a:br>
            <a:r>
              <a:rPr lang="en-IE" dirty="0"/>
              <a:t> TIME_HH24    A twenty-four hour entry for request-time hours, ranging from 00 through 23.</a:t>
            </a:r>
            <a:br>
              <a:rPr lang="en-IE" dirty="0"/>
            </a:br>
            <a:r>
              <a:rPr lang="en-IE" dirty="0"/>
              <a:t> TIME_MM    A two-digit entry for minutes, ranging from 00 through 59.</a:t>
            </a:r>
            <a:br>
              <a:rPr lang="en-IE" dirty="0"/>
            </a:br>
            <a:r>
              <a:rPr lang="en-IE" dirty="0"/>
              <a:t> TIME_MSECS    An entry for the request-time fraction in milliseconds (</a:t>
            </a:r>
            <a:r>
              <a:rPr lang="en-IE" dirty="0" err="1"/>
              <a:t>ms</a:t>
            </a:r>
            <a:r>
              <a:rPr lang="en-IE" dirty="0"/>
              <a:t>).</a:t>
            </a:r>
            <a:br>
              <a:rPr lang="en-IE" dirty="0"/>
            </a:br>
            <a:r>
              <a:rPr lang="en-IE" dirty="0"/>
              <a:t> TIME_OFFSET    An entry for the time zone, offset in hours from GMT, for example, -11.</a:t>
            </a:r>
            <a:br>
              <a:rPr lang="en-IE" dirty="0"/>
            </a:br>
            <a:r>
              <a:rPr lang="en-IE" dirty="0"/>
              <a:t> TIME_SS    A two-digit entry for seconds, ranging from 00 through 59.</a:t>
            </a:r>
            <a:br>
              <a:rPr lang="en-IE" dirty="0"/>
            </a:br>
            <a:r>
              <a:rPr lang="en-IE" dirty="0"/>
              <a:t> TIME_UNIX    A UNIX time entry for the number of seconds since the UNIX epoch, for example, 00:00:00 UTC, January 1st, 1970.</a:t>
            </a:r>
            <a:br>
              <a:rPr lang="en-IE" dirty="0"/>
            </a:br>
            <a:r>
              <a:rPr lang="en-IE" dirty="0"/>
              <a:t> TIME_USECS    An entry for the request-time fraction in microseconds (µs).</a:t>
            </a:r>
            <a:br>
              <a:rPr lang="en-IE" dirty="0"/>
            </a:br>
            <a:r>
              <a:rPr lang="en-IE" dirty="0"/>
              <a:t> TIME_ZONE    An entry for the current Olson database or </a:t>
            </a:r>
            <a:r>
              <a:rPr lang="en-IE" dirty="0" err="1"/>
              <a:t>tz</a:t>
            </a:r>
            <a:r>
              <a:rPr lang="en-IE" dirty="0"/>
              <a:t> database three-character time zone, for example, PDT.</a:t>
            </a:r>
            <a:br>
              <a:rPr lang="en-IE" dirty="0"/>
            </a:br>
            <a:r>
              <a:rPr lang="en-IE" dirty="0"/>
              <a:t> VIRTUAL_IP    An entry for the IP address of a virtual server, for example, 192.168.10.1.</a:t>
            </a:r>
            <a:br>
              <a:rPr lang="en-IE" dirty="0"/>
            </a:br>
            <a:r>
              <a:rPr lang="en-IE" dirty="0"/>
              <a:t> VIRTUAL_NAME    An entry for the name of a virtual server.</a:t>
            </a:r>
            <a:br>
              <a:rPr lang="en-IE" dirty="0"/>
            </a:br>
            <a:r>
              <a:rPr lang="en-IE" dirty="0"/>
              <a:t> VIRTUAL_POOL_NAME    An entry for the name of the pool containing the responding server.</a:t>
            </a:r>
            <a:br>
              <a:rPr lang="en-IE" dirty="0"/>
            </a:br>
            <a:r>
              <a:rPr lang="en-IE" dirty="0"/>
              <a:t> VIRTUAL_PORT    An entry for the port of a virtual server, for example, 80.</a:t>
            </a:r>
            <a:br>
              <a:rPr lang="en-IE" dirty="0"/>
            </a:br>
            <a:r>
              <a:rPr lang="en-IE" dirty="0"/>
              <a:t> VIRTUAL_SNATPOOL_NAME    The name of the Secure Network Address Translation pool associated with the virtual server.</a:t>
            </a:r>
            <a:br>
              <a:rPr lang="en-IE" dirty="0"/>
            </a:br>
            <a:r>
              <a:rPr lang="en-IE" dirty="0"/>
              <a:t> WAM_APPLICATION_NAM    An entry that defines the name of the BIG-IP® acceleration application that processed the request.</a:t>
            </a:r>
            <a:br>
              <a:rPr lang="en-IE" dirty="0"/>
            </a:br>
            <a:r>
              <a:rPr lang="en-IE" dirty="0"/>
              <a:t> WAM_X_WA_INFO    An entry that specifies a diagnostic string (X-WA-Info header) used by BIG-IP acceleration to process the request.</a:t>
            </a:r>
            <a:br>
              <a:rPr lang="en-IE" dirty="0"/>
            </a:br>
            <a:r>
              <a:rPr lang="en-IE" dirty="0"/>
              <a:t> NULL    </a:t>
            </a:r>
            <a:r>
              <a:rPr lang="en-IE" dirty="0" err="1"/>
              <a:t>Undelineated</a:t>
            </a:r>
            <a:r>
              <a:rPr lang="en-IE" dirty="0"/>
              <a:t> strings return the value of the respective header.</a:t>
            </a:r>
            <a:br>
              <a:rPr lang="en-IE" dirty="0"/>
            </a:br>
            <a:r>
              <a:rPr lang="en-IE" dirty="0"/>
              <a:t> </a:t>
            </a:r>
            <a:br>
              <a:rPr lang="en-IE" dirty="0"/>
            </a:br>
            <a:endParaRPr lang="en-IE" dirty="0"/>
          </a:p>
        </p:txBody>
      </p:sp>
      <mc:AlternateContent xmlns:mc="http://schemas.openxmlformats.org/markup-compatibility/2006" xmlns:p14="http://schemas.microsoft.com/office/powerpoint/2010/main">
        <mc:Choice Requires="p14">
          <p:contentPart p14:bwMode="auto" r:id="rId3">
            <p14:nvContentPartPr>
              <p14:cNvPr id="28" name="Ink 27">
                <a:extLst>
                  <a:ext uri="{FF2B5EF4-FFF2-40B4-BE49-F238E27FC236}">
                    <a16:creationId xmlns:a16="http://schemas.microsoft.com/office/drawing/2014/main" id="{565ED179-8F30-45F2-9E4A-079D5C9D55C9}"/>
                  </a:ext>
                </a:extLst>
              </p14:cNvPr>
              <p14:cNvContentPartPr/>
              <p14:nvPr/>
            </p14:nvContentPartPr>
            <p14:xfrm>
              <a:off x="9759778" y="3823668"/>
              <a:ext cx="25920" cy="22320"/>
            </p14:xfrm>
          </p:contentPart>
        </mc:Choice>
        <mc:Fallback xmlns="">
          <p:pic>
            <p:nvPicPr>
              <p:cNvPr id="28" name="Ink 27">
                <a:extLst>
                  <a:ext uri="{FF2B5EF4-FFF2-40B4-BE49-F238E27FC236}">
                    <a16:creationId xmlns:a16="http://schemas.microsoft.com/office/drawing/2014/main" id="{565ED179-8F30-45F2-9E4A-079D5C9D55C9}"/>
                  </a:ext>
                </a:extLst>
              </p:cNvPr>
              <p:cNvPicPr/>
              <p:nvPr/>
            </p:nvPicPr>
            <p:blipFill>
              <a:blip r:embed="rId4"/>
              <a:stretch>
                <a:fillRect/>
              </a:stretch>
            </p:blipFill>
            <p:spPr>
              <a:xfrm>
                <a:off x="9750778" y="3815028"/>
                <a:ext cx="43560" cy="39960"/>
              </a:xfrm>
              <a:prstGeom prst="rect">
                <a:avLst/>
              </a:prstGeom>
            </p:spPr>
          </p:pic>
        </mc:Fallback>
      </mc:AlternateContent>
      <p:sp>
        <p:nvSpPr>
          <p:cNvPr id="5" name="TextBox 4">
            <a:extLst>
              <a:ext uri="{FF2B5EF4-FFF2-40B4-BE49-F238E27FC236}">
                <a16:creationId xmlns:a16="http://schemas.microsoft.com/office/drawing/2014/main" id="{5EB7ED96-5C13-0AD8-7B4F-591D23D97779}"/>
              </a:ext>
            </a:extLst>
          </p:cNvPr>
          <p:cNvSpPr txBox="1"/>
          <p:nvPr/>
        </p:nvSpPr>
        <p:spPr>
          <a:xfrm>
            <a:off x="7191704" y="1510881"/>
            <a:ext cx="6174826" cy="569387"/>
          </a:xfrm>
          <a:prstGeom prst="rect">
            <a:avLst/>
          </a:prstGeom>
          <a:noFill/>
        </p:spPr>
        <p:txBody>
          <a:bodyPr wrap="square">
            <a:spAutoFit/>
          </a:bodyPr>
          <a:lstStyle/>
          <a:p>
            <a:br>
              <a:rPr lang="en-IE" sz="1100" dirty="0">
                <a:effectLst/>
                <a:latin typeface="Calibri" panose="020F0502020204030204" pitchFamily="34" charset="0"/>
                <a:ea typeface="Times New Roman" panose="02020603050405020304" pitchFamily="18" charset="0"/>
                <a:cs typeface="Times New Roman" panose="02020603050405020304" pitchFamily="18" charset="0"/>
              </a:rPr>
            </a:br>
            <a:r>
              <a:rPr lang="en-IE" sz="20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https://clouddocs.f5.com/api/irules/HSL.html</a:t>
            </a:r>
            <a:endParaRPr lang="en-IE" dirty="0"/>
          </a:p>
        </p:txBody>
      </p:sp>
    </p:spTree>
    <p:extLst>
      <p:ext uri="{BB962C8B-B14F-4D97-AF65-F5344CB8AC3E}">
        <p14:creationId xmlns:p14="http://schemas.microsoft.com/office/powerpoint/2010/main" val="46696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E28E6E-740C-4E60-9862-39D9E3D65AEF}"/>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671513"/>
            <a:ext cx="12192000" cy="6000749"/>
          </a:xfrm>
          <a:prstGeom prst="rect">
            <a:avLst/>
          </a:prstGeom>
          <a:noFill/>
          <a:ln>
            <a:noFill/>
          </a:ln>
        </p:spPr>
      </p:pic>
      <p:sp>
        <p:nvSpPr>
          <p:cNvPr id="6" name="TextBox 5">
            <a:extLst>
              <a:ext uri="{FF2B5EF4-FFF2-40B4-BE49-F238E27FC236}">
                <a16:creationId xmlns:a16="http://schemas.microsoft.com/office/drawing/2014/main" id="{7E321DB6-54F1-4440-97A5-AD18FBD23AE5}"/>
              </a:ext>
            </a:extLst>
          </p:cNvPr>
          <p:cNvSpPr txBox="1"/>
          <p:nvPr/>
        </p:nvSpPr>
        <p:spPr>
          <a:xfrm>
            <a:off x="189310" y="185738"/>
            <a:ext cx="6093618"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Pool for logging</a:t>
            </a:r>
            <a:endParaRPr lang="en-I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77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C880-FA5C-455A-B892-A049472B971B}"/>
              </a:ext>
            </a:extLst>
          </p:cNvPr>
          <p:cNvSpPr>
            <a:spLocks noGrp="1"/>
          </p:cNvSpPr>
          <p:nvPr>
            <p:ph type="title"/>
          </p:nvPr>
        </p:nvSpPr>
        <p:spPr>
          <a:xfrm>
            <a:off x="0" y="0"/>
            <a:ext cx="10515600" cy="1325563"/>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Virtual server settings</a:t>
            </a:r>
            <a:endParaRPr lang="en-IE" dirty="0"/>
          </a:p>
        </p:txBody>
      </p:sp>
      <p:pic>
        <p:nvPicPr>
          <p:cNvPr id="4" name="Picture 3">
            <a:extLst>
              <a:ext uri="{FF2B5EF4-FFF2-40B4-BE49-F238E27FC236}">
                <a16:creationId xmlns:a16="http://schemas.microsoft.com/office/drawing/2014/main" id="{E85E6A9F-7F39-42EA-8517-475E0F7BDD6E}"/>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0022" y="882871"/>
            <a:ext cx="11258551" cy="5780088"/>
          </a:xfrm>
          <a:prstGeom prst="rect">
            <a:avLst/>
          </a:prstGeom>
          <a:noFill/>
          <a:ln>
            <a:noFill/>
          </a:ln>
        </p:spPr>
      </p:pic>
    </p:spTree>
    <p:extLst>
      <p:ext uri="{BB962C8B-B14F-4D97-AF65-F5344CB8AC3E}">
        <p14:creationId xmlns:p14="http://schemas.microsoft.com/office/powerpoint/2010/main" val="231846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E20B19-F61D-44EF-B776-E1026409B1AE}"/>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1014" y="500063"/>
            <a:ext cx="9596437" cy="6357937"/>
          </a:xfrm>
          <a:prstGeom prst="rect">
            <a:avLst/>
          </a:prstGeom>
          <a:noFill/>
          <a:ln>
            <a:noFill/>
          </a:ln>
        </p:spPr>
      </p:pic>
      <p:sp>
        <p:nvSpPr>
          <p:cNvPr id="8" name="TextBox 7">
            <a:extLst>
              <a:ext uri="{FF2B5EF4-FFF2-40B4-BE49-F238E27FC236}">
                <a16:creationId xmlns:a16="http://schemas.microsoft.com/office/drawing/2014/main" id="{CDCE80C0-AD5B-49CC-9F46-C8C1DE3E8948}"/>
              </a:ext>
            </a:extLst>
          </p:cNvPr>
          <p:cNvSpPr txBox="1"/>
          <p:nvPr/>
        </p:nvSpPr>
        <p:spPr>
          <a:xfrm>
            <a:off x="275035" y="0"/>
            <a:ext cx="6093618"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Request logging profile</a:t>
            </a:r>
            <a:endParaRPr lang="en-IE" dirty="0"/>
          </a:p>
        </p:txBody>
      </p:sp>
    </p:spTree>
    <p:extLst>
      <p:ext uri="{BB962C8B-B14F-4D97-AF65-F5344CB8AC3E}">
        <p14:creationId xmlns:p14="http://schemas.microsoft.com/office/powerpoint/2010/main" val="379189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B07D30-5DEE-C0AE-CDB3-732E947A0EE0}"/>
              </a:ext>
            </a:extLst>
          </p:cNvPr>
          <p:cNvSpPr>
            <a:spLocks noGrp="1"/>
          </p:cNvSpPr>
          <p:nvPr>
            <p:ph idx="1"/>
          </p:nvPr>
        </p:nvSpPr>
        <p:spPr>
          <a:xfrm>
            <a:off x="91068" y="141790"/>
            <a:ext cx="11974551" cy="6716209"/>
          </a:xfrm>
        </p:spPr>
        <p:txBody>
          <a:bodyPr>
            <a:normAutofit fontScale="55000" lnSpcReduction="20000"/>
          </a:bodyPr>
          <a:lstStyle/>
          <a:p>
            <a:pPr marL="0" indent="0" fontAlgn="base">
              <a:buNone/>
            </a:pPr>
            <a:r>
              <a:rPr lang="en-IE" sz="1800" dirty="0" err="1">
                <a:solidFill>
                  <a:srgbClr val="000000"/>
                </a:solidFill>
                <a:effectLst/>
                <a:latin typeface="Calibri" panose="020F0502020204030204" pitchFamily="34" charset="0"/>
              </a:rPr>
              <a:t>client_ip</a:t>
            </a:r>
            <a:r>
              <a:rPr lang="en-IE" sz="1800" dirty="0">
                <a:solidFill>
                  <a:srgbClr val="000000"/>
                </a:solidFill>
                <a:effectLst/>
                <a:latin typeface="Calibri" panose="020F0502020204030204" pitchFamily="34" charset="0"/>
              </a:rPr>
              <a:t> = $</a:t>
            </a:r>
            <a:r>
              <a:rPr lang="en-IE" sz="1800" b="1" dirty="0">
                <a:solidFill>
                  <a:srgbClr val="000000"/>
                </a:solidFill>
                <a:effectLst/>
                <a:latin typeface="inherit"/>
              </a:rPr>
              <a:t>CLIENT_IP</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client_port</a:t>
            </a:r>
            <a:r>
              <a:rPr lang="en-IE" sz="1800" dirty="0">
                <a:solidFill>
                  <a:srgbClr val="000000"/>
                </a:solidFill>
                <a:effectLst/>
                <a:latin typeface="Calibri" panose="020F0502020204030204" pitchFamily="34" charset="0"/>
              </a:rPr>
              <a:t> = $</a:t>
            </a:r>
            <a:r>
              <a:rPr lang="en-IE" sz="1800" b="1" dirty="0">
                <a:solidFill>
                  <a:srgbClr val="000000"/>
                </a:solidFill>
                <a:effectLst/>
                <a:latin typeface="inherit"/>
              </a:rPr>
              <a:t>CLIENT_PORT</a:t>
            </a:r>
            <a:endParaRPr lang="en-IE" sz="1800" dirty="0">
              <a:solidFill>
                <a:srgbClr val="000000"/>
              </a:solidFill>
              <a:effectLst/>
              <a:latin typeface="Calibri" panose="020F0502020204030204" pitchFamily="34" charset="0"/>
            </a:endParaRPr>
          </a:p>
          <a:p>
            <a:pPr marL="0" indent="0" fontAlgn="base">
              <a:buNone/>
            </a:pPr>
            <a:r>
              <a:rPr lang="en-IE" sz="1800" dirty="0" err="1">
                <a:solidFill>
                  <a:srgbClr val="000000"/>
                </a:solidFill>
                <a:effectLst/>
                <a:latin typeface="Calibri" panose="020F0502020204030204" pitchFamily="34" charset="0"/>
              </a:rPr>
              <a:t>virtual_ip</a:t>
            </a:r>
            <a:r>
              <a:rPr lang="en-IE" sz="1800" dirty="0">
                <a:solidFill>
                  <a:srgbClr val="000000"/>
                </a:solidFill>
                <a:effectLst/>
                <a:latin typeface="Calibri" panose="020F0502020204030204" pitchFamily="34" charset="0"/>
              </a:rPr>
              <a:t> = $</a:t>
            </a:r>
            <a:r>
              <a:rPr lang="en-IE" sz="1800" b="1" dirty="0">
                <a:solidFill>
                  <a:srgbClr val="000000"/>
                </a:solidFill>
                <a:effectLst/>
                <a:latin typeface="Calibri" panose="020F0502020204030204" pitchFamily="34" charset="0"/>
              </a:rPr>
              <a:t>VIRTUAL_IP</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virtual_name</a:t>
            </a:r>
            <a:r>
              <a:rPr lang="en-IE" sz="1800" dirty="0">
                <a:solidFill>
                  <a:srgbClr val="000000"/>
                </a:solidFill>
                <a:effectLst/>
                <a:latin typeface="Calibri" panose="020F0502020204030204" pitchFamily="34" charset="0"/>
              </a:rPr>
              <a:t> = $</a:t>
            </a:r>
            <a:r>
              <a:rPr lang="en-IE" sz="1800" b="1" dirty="0">
                <a:solidFill>
                  <a:srgbClr val="000000"/>
                </a:solidFill>
                <a:effectLst/>
                <a:latin typeface="Calibri" panose="020F0502020204030204" pitchFamily="34" charset="0"/>
              </a:rPr>
              <a:t>VIRTUAL_NAME</a:t>
            </a:r>
            <a:r>
              <a:rPr lang="en-IE" sz="1800" dirty="0">
                <a:solidFill>
                  <a:srgbClr val="000000"/>
                </a:solidFill>
                <a:effectLst/>
                <a:latin typeface="Calibri" panose="020F0502020204030204" pitchFamily="34" charset="0"/>
              </a:rPr>
              <a:t>  </a:t>
            </a:r>
          </a:p>
          <a:p>
            <a:pPr marL="0" indent="0" fontAlgn="base">
              <a:buNone/>
            </a:pPr>
            <a:r>
              <a:rPr lang="en-IE" sz="1800" dirty="0" err="1">
                <a:solidFill>
                  <a:srgbClr val="000000"/>
                </a:solidFill>
                <a:effectLst/>
                <a:latin typeface="Calibri" panose="020F0502020204030204" pitchFamily="34" charset="0"/>
              </a:rPr>
              <a:t>virtual_pool_name</a:t>
            </a:r>
            <a:r>
              <a:rPr lang="en-IE" sz="1800" dirty="0">
                <a:solidFill>
                  <a:srgbClr val="000000"/>
                </a:solidFill>
                <a:effectLst/>
                <a:latin typeface="Calibri" panose="020F0502020204030204" pitchFamily="34" charset="0"/>
              </a:rPr>
              <a:t> = $</a:t>
            </a:r>
            <a:r>
              <a:rPr lang="en-IE" sz="1800" b="1" dirty="0">
                <a:solidFill>
                  <a:srgbClr val="000000"/>
                </a:solidFill>
                <a:effectLst/>
                <a:latin typeface="Calibri" panose="020F0502020204030204" pitchFamily="34" charset="0"/>
              </a:rPr>
              <a:t>VIRTUAL_POOL_NAME</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server_ip</a:t>
            </a:r>
            <a:r>
              <a:rPr lang="en-IE" sz="1800" dirty="0">
                <a:solidFill>
                  <a:srgbClr val="000000"/>
                </a:solidFill>
                <a:effectLst/>
                <a:latin typeface="Calibri" panose="020F0502020204030204" pitchFamily="34" charset="0"/>
              </a:rPr>
              <a:t> =</a:t>
            </a:r>
          </a:p>
          <a:p>
            <a:pPr marL="0" indent="0" fontAlgn="base">
              <a:buNone/>
            </a:pPr>
            <a:r>
              <a:rPr lang="en-IE" sz="1800" dirty="0">
                <a:solidFill>
                  <a:srgbClr val="000000"/>
                </a:solidFill>
                <a:effectLst/>
                <a:latin typeface="Calibri" panose="020F0502020204030204" pitchFamily="34" charset="0"/>
              </a:rPr>
              <a:t>$</a:t>
            </a:r>
            <a:r>
              <a:rPr lang="en-IE" sz="1800" b="1" dirty="0">
                <a:solidFill>
                  <a:srgbClr val="000000"/>
                </a:solidFill>
                <a:effectLst/>
                <a:latin typeface="Calibri" panose="020F0502020204030204" pitchFamily="34" charset="0"/>
              </a:rPr>
              <a:t>SERVER_IP</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server_port</a:t>
            </a:r>
            <a:r>
              <a:rPr lang="en-IE" sz="1800" dirty="0">
                <a:solidFill>
                  <a:srgbClr val="000000"/>
                </a:solidFill>
                <a:effectLst/>
                <a:latin typeface="Calibri" panose="020F0502020204030204" pitchFamily="34" charset="0"/>
              </a:rPr>
              <a:t> = $</a:t>
            </a:r>
            <a:r>
              <a:rPr lang="en-IE" sz="1800" b="1" dirty="0">
                <a:solidFill>
                  <a:srgbClr val="000000"/>
                </a:solidFill>
                <a:effectLst/>
                <a:latin typeface="Calibri" panose="020F0502020204030204" pitchFamily="34" charset="0"/>
              </a:rPr>
              <a:t>SERVER_PORT</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snat_port</a:t>
            </a:r>
            <a:r>
              <a:rPr lang="en-IE" sz="1800" dirty="0">
                <a:solidFill>
                  <a:srgbClr val="000000"/>
                </a:solidFill>
                <a:effectLst/>
                <a:latin typeface="Calibri" panose="020F0502020204030204" pitchFamily="34" charset="0"/>
              </a:rPr>
              <a:t> =</a:t>
            </a:r>
          </a:p>
          <a:p>
            <a:pPr marL="0" indent="0" fontAlgn="base">
              <a:buNone/>
            </a:pPr>
            <a:r>
              <a:rPr lang="en-IE" sz="1800" dirty="0">
                <a:solidFill>
                  <a:srgbClr val="000000"/>
                </a:solidFill>
                <a:effectLst/>
                <a:latin typeface="Calibri" panose="020F0502020204030204" pitchFamily="34" charset="0"/>
              </a:rPr>
              <a:t>$</a:t>
            </a:r>
            <a:r>
              <a:rPr lang="en-IE" sz="1800" b="1" dirty="0">
                <a:solidFill>
                  <a:srgbClr val="000000"/>
                </a:solidFill>
                <a:effectLst/>
                <a:latin typeface="Calibri" panose="020F0502020204030204" pitchFamily="34" charset="0"/>
              </a:rPr>
              <a:t>SNAT_PORT</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snat_ip</a:t>
            </a:r>
            <a:r>
              <a:rPr lang="en-IE" sz="1800" dirty="0">
                <a:solidFill>
                  <a:srgbClr val="000000"/>
                </a:solidFill>
                <a:effectLst/>
                <a:latin typeface="Calibri" panose="020F0502020204030204" pitchFamily="34" charset="0"/>
              </a:rPr>
              <a:t> = $</a:t>
            </a:r>
            <a:r>
              <a:rPr lang="en-IE" sz="1800" b="1" dirty="0">
                <a:solidFill>
                  <a:srgbClr val="000000"/>
                </a:solidFill>
                <a:effectLst/>
                <a:latin typeface="Calibri" panose="020F0502020204030204" pitchFamily="34" charset="0"/>
              </a:rPr>
              <a:t>SNAT_IP</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http_path</a:t>
            </a:r>
            <a:r>
              <a:rPr lang="en-IE" sz="1800" dirty="0">
                <a:solidFill>
                  <a:srgbClr val="000000"/>
                </a:solidFill>
                <a:effectLst/>
                <a:latin typeface="Calibri" panose="020F0502020204030204" pitchFamily="34" charset="0"/>
              </a:rPr>
              <a:t> =</a:t>
            </a:r>
          </a:p>
          <a:p>
            <a:pPr marL="0" indent="0" fontAlgn="base">
              <a:buNone/>
            </a:pPr>
            <a:r>
              <a:rPr lang="en-IE" sz="1800" dirty="0">
                <a:solidFill>
                  <a:srgbClr val="000000"/>
                </a:solidFill>
                <a:effectLst/>
                <a:latin typeface="Calibri" panose="020F0502020204030204" pitchFamily="34" charset="0"/>
              </a:rPr>
              <a:t>$</a:t>
            </a:r>
            <a:r>
              <a:rPr lang="en-IE" sz="1800" b="1" dirty="0">
                <a:solidFill>
                  <a:srgbClr val="000000"/>
                </a:solidFill>
                <a:effectLst/>
                <a:latin typeface="Calibri" panose="020F0502020204030204" pitchFamily="34" charset="0"/>
              </a:rPr>
              <a:t>HTTP_PATH</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http_request</a:t>
            </a:r>
            <a:r>
              <a:rPr lang="en-IE" sz="1800" dirty="0">
                <a:solidFill>
                  <a:srgbClr val="000000"/>
                </a:solidFill>
                <a:effectLst/>
                <a:latin typeface="Calibri" panose="020F0502020204030204" pitchFamily="34" charset="0"/>
              </a:rPr>
              <a:t> = $</a:t>
            </a:r>
            <a:r>
              <a:rPr lang="en-IE" sz="1800" b="1" dirty="0">
                <a:solidFill>
                  <a:srgbClr val="000000"/>
                </a:solidFill>
                <a:effectLst/>
                <a:latin typeface="Calibri" panose="020F0502020204030204" pitchFamily="34" charset="0"/>
              </a:rPr>
              <a:t>HTTP_REQUEST</a:t>
            </a:r>
            <a:endParaRPr lang="en-IE" sz="1800" dirty="0">
              <a:solidFill>
                <a:srgbClr val="000000"/>
              </a:solidFill>
              <a:effectLst/>
              <a:latin typeface="Calibri" panose="020F0502020204030204" pitchFamily="34" charset="0"/>
            </a:endParaRPr>
          </a:p>
          <a:p>
            <a:pPr marL="0" indent="0" fontAlgn="base">
              <a:buNone/>
            </a:pPr>
            <a:r>
              <a:rPr lang="en-IE" sz="1800" dirty="0" err="1">
                <a:solidFill>
                  <a:srgbClr val="000000"/>
                </a:solidFill>
                <a:effectLst/>
                <a:latin typeface="Calibri" panose="020F0502020204030204" pitchFamily="34" charset="0"/>
              </a:rPr>
              <a:t>response_msecs</a:t>
            </a:r>
            <a:r>
              <a:rPr lang="en-IE" sz="1800" dirty="0">
                <a:solidFill>
                  <a:srgbClr val="000000"/>
                </a:solidFill>
                <a:effectLst/>
                <a:latin typeface="Calibri" panose="020F0502020204030204" pitchFamily="34" charset="0"/>
              </a:rPr>
              <a:t> = $</a:t>
            </a:r>
            <a:r>
              <a:rPr lang="en-IE" sz="1800" b="1" dirty="0">
                <a:solidFill>
                  <a:srgbClr val="000000"/>
                </a:solidFill>
                <a:effectLst/>
                <a:latin typeface="Calibri" panose="020F0502020204030204" pitchFamily="34" charset="0"/>
              </a:rPr>
              <a:t>RESPONSE_MSECS</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response_size</a:t>
            </a:r>
            <a:r>
              <a:rPr lang="en-IE" sz="1800" dirty="0">
                <a:solidFill>
                  <a:srgbClr val="000000"/>
                </a:solidFill>
                <a:effectLst/>
                <a:latin typeface="Calibri" panose="020F0502020204030204" pitchFamily="34" charset="0"/>
              </a:rPr>
              <a:t> =</a:t>
            </a:r>
          </a:p>
          <a:p>
            <a:pPr marL="0" indent="0" fontAlgn="base">
              <a:buNone/>
            </a:pPr>
            <a:r>
              <a:rPr lang="en-IE" sz="1800" dirty="0">
                <a:solidFill>
                  <a:srgbClr val="000000"/>
                </a:solidFill>
                <a:effectLst/>
                <a:latin typeface="Calibri" panose="020F0502020204030204" pitchFamily="34" charset="0"/>
              </a:rPr>
              <a:t>$</a:t>
            </a:r>
            <a:r>
              <a:rPr lang="en-IE" sz="1800" b="1" dirty="0">
                <a:solidFill>
                  <a:srgbClr val="000000"/>
                </a:solidFill>
                <a:effectLst/>
                <a:latin typeface="Calibri" panose="020F0502020204030204" pitchFamily="34" charset="0"/>
              </a:rPr>
              <a:t>RESPONSE_SIZE</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virtual_port</a:t>
            </a:r>
            <a:r>
              <a:rPr lang="en-IE" sz="1800" dirty="0">
                <a:solidFill>
                  <a:srgbClr val="000000"/>
                </a:solidFill>
                <a:effectLst/>
                <a:latin typeface="Calibri" panose="020F0502020204030204" pitchFamily="34" charset="0"/>
              </a:rPr>
              <a:t> = $</a:t>
            </a:r>
            <a:r>
              <a:rPr lang="en-IE" sz="1800" b="1" dirty="0">
                <a:solidFill>
                  <a:srgbClr val="000000"/>
                </a:solidFill>
                <a:effectLst/>
                <a:latin typeface="Calibri" panose="020F0502020204030204" pitchFamily="34" charset="0"/>
              </a:rPr>
              <a:t>VIRTUAL_PORT</a:t>
            </a:r>
            <a:br>
              <a:rPr lang="en-IE" sz="1800" dirty="0">
                <a:solidFill>
                  <a:srgbClr val="000000"/>
                </a:solidFill>
                <a:effectLst/>
                <a:latin typeface="Calibri" panose="020F0502020204030204" pitchFamily="34" charset="0"/>
              </a:rPr>
            </a:br>
            <a:endParaRPr lang="en-IE" sz="1800" dirty="0">
              <a:solidFill>
                <a:srgbClr val="000000"/>
              </a:solidFill>
              <a:effectLst/>
              <a:latin typeface="Calibri" panose="020F0502020204030204" pitchFamily="34" charset="0"/>
            </a:endParaRPr>
          </a:p>
          <a:p>
            <a:pPr marL="0" indent="0" fontAlgn="base">
              <a:buNone/>
            </a:pPr>
            <a:br>
              <a:rPr lang="en-IE" sz="1800" dirty="0">
                <a:solidFill>
                  <a:srgbClr val="000000"/>
                </a:solidFill>
                <a:effectLst/>
                <a:latin typeface="Calibri" panose="020F0502020204030204" pitchFamily="34" charset="0"/>
              </a:rPr>
            </a:br>
            <a:endParaRPr lang="en-IE" sz="1800" dirty="0">
              <a:solidFill>
                <a:srgbClr val="000000"/>
              </a:solidFill>
              <a:effectLst/>
              <a:latin typeface="Calibri" panose="020F0502020204030204" pitchFamily="34" charset="0"/>
            </a:endParaRPr>
          </a:p>
          <a:p>
            <a:pPr marL="0" indent="0" fontAlgn="base">
              <a:buNone/>
            </a:pPr>
            <a:r>
              <a:rPr lang="en-IE" sz="1800" dirty="0">
                <a:solidFill>
                  <a:srgbClr val="000000"/>
                </a:solidFill>
                <a:effectLst/>
                <a:latin typeface="Calibri" panose="020F0502020204030204" pitchFamily="34" charset="0"/>
              </a:rPr>
              <a:t>Example syslog message received in Gigaflow</a:t>
            </a:r>
          </a:p>
          <a:p>
            <a:pPr marL="0" indent="0" fontAlgn="base">
              <a:buNone/>
            </a:pPr>
            <a:br>
              <a:rPr lang="en-IE" sz="1800" dirty="0">
                <a:solidFill>
                  <a:srgbClr val="000000"/>
                </a:solidFill>
                <a:effectLst/>
                <a:latin typeface="Calibri" panose="020F0502020204030204" pitchFamily="34" charset="0"/>
              </a:rPr>
            </a:br>
            <a:endParaRPr lang="en-IE" sz="1800" dirty="0">
              <a:solidFill>
                <a:srgbClr val="000000"/>
              </a:solidFill>
              <a:effectLst/>
              <a:latin typeface="Calibri" panose="020F0502020204030204" pitchFamily="34" charset="0"/>
            </a:endParaRPr>
          </a:p>
          <a:p>
            <a:pPr marL="0" indent="0" fontAlgn="base">
              <a:buNone/>
            </a:pPr>
            <a:r>
              <a:rPr lang="en-IE" sz="1800" dirty="0">
                <a:solidFill>
                  <a:srgbClr val="000000"/>
                </a:solidFill>
                <a:effectLst/>
                <a:latin typeface="Calibri" panose="020F0502020204030204" pitchFamily="34" charset="0"/>
              </a:rPr>
              <a:t>157.234.106.93:client_ip = 10.238.122.202 </a:t>
            </a:r>
            <a:r>
              <a:rPr lang="en-IE" sz="1800" dirty="0" err="1">
                <a:solidFill>
                  <a:srgbClr val="000000"/>
                </a:solidFill>
                <a:effectLst/>
                <a:latin typeface="Calibri" panose="020F0502020204030204" pitchFamily="34" charset="0"/>
              </a:rPr>
              <a:t>client_port</a:t>
            </a:r>
            <a:r>
              <a:rPr lang="en-IE" sz="1800" dirty="0">
                <a:solidFill>
                  <a:srgbClr val="000000"/>
                </a:solidFill>
                <a:effectLst/>
                <a:latin typeface="Calibri" panose="020F0502020204030204" pitchFamily="34" charset="0"/>
              </a:rPr>
              <a:t> = 56566virtual_ip = 157.234.106.93 </a:t>
            </a:r>
            <a:r>
              <a:rPr lang="en-IE" sz="1800" dirty="0" err="1">
                <a:solidFill>
                  <a:srgbClr val="000000"/>
                </a:solidFill>
                <a:effectLst/>
                <a:latin typeface="Calibri" panose="020F0502020204030204" pitchFamily="34" charset="0"/>
              </a:rPr>
              <a:t>virtual_name</a:t>
            </a:r>
            <a:r>
              <a:rPr lang="en-IE" sz="1800" dirty="0">
                <a:solidFill>
                  <a:srgbClr val="000000"/>
                </a:solidFill>
                <a:effectLst/>
                <a:latin typeface="Calibri" panose="020F0502020204030204" pitchFamily="34" charset="0"/>
              </a:rPr>
              <a:t> = /Common/</a:t>
            </a:r>
            <a:r>
              <a:rPr lang="en-IE" sz="1800" dirty="0" err="1">
                <a:solidFill>
                  <a:srgbClr val="000000"/>
                </a:solidFill>
                <a:effectLst/>
                <a:latin typeface="Calibri" panose="020F0502020204030204" pitchFamily="34" charset="0"/>
              </a:rPr>
              <a:t>MikeGigaflow</a:t>
            </a:r>
            <a:r>
              <a:rPr lang="en-IE" sz="1800" dirty="0">
                <a:solidFill>
                  <a:srgbClr val="000000"/>
                </a:solidFill>
                <a:effectLst/>
                <a:latin typeface="Calibri" panose="020F0502020204030204" pitchFamily="34" charset="0"/>
              </a:rPr>
              <a:t>  </a:t>
            </a:r>
          </a:p>
          <a:p>
            <a:pPr marL="0" indent="0" fontAlgn="base">
              <a:buNone/>
            </a:pPr>
            <a:r>
              <a:rPr lang="en-IE" sz="1800" dirty="0" err="1">
                <a:solidFill>
                  <a:srgbClr val="000000"/>
                </a:solidFill>
                <a:effectLst/>
                <a:latin typeface="Calibri" panose="020F0502020204030204" pitchFamily="34" charset="0"/>
              </a:rPr>
              <a:t>virtual_pool_name</a:t>
            </a:r>
            <a:r>
              <a:rPr lang="en-IE" sz="1800" dirty="0">
                <a:solidFill>
                  <a:srgbClr val="000000"/>
                </a:solidFill>
                <a:effectLst/>
                <a:latin typeface="Calibri" panose="020F0502020204030204" pitchFamily="34" charset="0"/>
              </a:rPr>
              <a:t> = /Common/</a:t>
            </a:r>
            <a:r>
              <a:rPr lang="en-IE" sz="1800" dirty="0" err="1">
                <a:solidFill>
                  <a:srgbClr val="000000"/>
                </a:solidFill>
                <a:effectLst/>
                <a:latin typeface="Calibri" panose="020F0502020204030204" pitchFamily="34" charset="0"/>
              </a:rPr>
              <a:t>MikeGigaflow</a:t>
            </a:r>
            <a:r>
              <a:rPr lang="en-IE" sz="1800" dirty="0">
                <a:solidFill>
                  <a:srgbClr val="000000"/>
                </a:solidFill>
                <a:effectLst/>
                <a:latin typeface="Calibri" panose="020F0502020204030204" pitchFamily="34" charset="0"/>
              </a:rPr>
              <a:t>-pool </a:t>
            </a:r>
            <a:r>
              <a:rPr lang="en-IE" sz="1800" dirty="0" err="1">
                <a:solidFill>
                  <a:srgbClr val="000000"/>
                </a:solidFill>
                <a:effectLst/>
                <a:latin typeface="Calibri" panose="020F0502020204030204" pitchFamily="34" charset="0"/>
              </a:rPr>
              <a:t>server_ip</a:t>
            </a:r>
            <a:r>
              <a:rPr lang="en-IE" sz="1800" dirty="0">
                <a:solidFill>
                  <a:srgbClr val="000000"/>
                </a:solidFill>
                <a:effectLst/>
                <a:latin typeface="Calibri" panose="020F0502020204030204" pitchFamily="34" charset="0"/>
              </a:rPr>
              <a:t> =</a:t>
            </a:r>
          </a:p>
          <a:p>
            <a:pPr marL="0" indent="0" fontAlgn="base">
              <a:buNone/>
            </a:pPr>
            <a:r>
              <a:rPr lang="en-IE" sz="1800" dirty="0">
                <a:solidFill>
                  <a:srgbClr val="000000"/>
                </a:solidFill>
                <a:effectLst/>
                <a:latin typeface="Calibri" panose="020F0502020204030204" pitchFamily="34" charset="0"/>
              </a:rPr>
              <a:t>10.106.5.40 </a:t>
            </a:r>
            <a:r>
              <a:rPr lang="en-IE" sz="1800" dirty="0" err="1">
                <a:solidFill>
                  <a:srgbClr val="000000"/>
                </a:solidFill>
                <a:effectLst/>
                <a:latin typeface="Calibri" panose="020F0502020204030204" pitchFamily="34" charset="0"/>
              </a:rPr>
              <a:t>server_port</a:t>
            </a:r>
            <a:r>
              <a:rPr lang="en-IE" sz="1800" dirty="0">
                <a:solidFill>
                  <a:srgbClr val="000000"/>
                </a:solidFill>
                <a:effectLst/>
                <a:latin typeface="Calibri" panose="020F0502020204030204" pitchFamily="34" charset="0"/>
              </a:rPr>
              <a:t> = 7902 </a:t>
            </a:r>
            <a:r>
              <a:rPr lang="en-IE" sz="1800" dirty="0" err="1">
                <a:solidFill>
                  <a:srgbClr val="000000"/>
                </a:solidFill>
                <a:effectLst/>
                <a:latin typeface="Calibri" panose="020F0502020204030204" pitchFamily="34" charset="0"/>
              </a:rPr>
              <a:t>snat_port</a:t>
            </a:r>
            <a:r>
              <a:rPr lang="en-IE" sz="1800" dirty="0">
                <a:solidFill>
                  <a:srgbClr val="000000"/>
                </a:solidFill>
                <a:effectLst/>
                <a:latin typeface="Calibri" panose="020F0502020204030204" pitchFamily="34" charset="0"/>
              </a:rPr>
              <a:t> =</a:t>
            </a:r>
          </a:p>
          <a:p>
            <a:pPr marL="0" indent="0" fontAlgn="base">
              <a:buNone/>
            </a:pPr>
            <a:r>
              <a:rPr lang="en-IE" sz="1800" dirty="0">
                <a:solidFill>
                  <a:srgbClr val="000000"/>
                </a:solidFill>
                <a:effectLst/>
                <a:latin typeface="Calibri" panose="020F0502020204030204" pitchFamily="34" charset="0"/>
              </a:rPr>
              <a:t>19347 </a:t>
            </a:r>
            <a:r>
              <a:rPr lang="en-IE" sz="1800" dirty="0" err="1">
                <a:solidFill>
                  <a:srgbClr val="000000"/>
                </a:solidFill>
                <a:effectLst/>
                <a:latin typeface="Calibri" panose="020F0502020204030204" pitchFamily="34" charset="0"/>
              </a:rPr>
              <a:t>snat_ip</a:t>
            </a:r>
            <a:r>
              <a:rPr lang="en-IE" sz="1800" dirty="0">
                <a:solidFill>
                  <a:srgbClr val="000000"/>
                </a:solidFill>
                <a:effectLst/>
                <a:latin typeface="Calibri" panose="020F0502020204030204" pitchFamily="34" charset="0"/>
              </a:rPr>
              <a:t> = 157.234.110.93 </a:t>
            </a:r>
            <a:r>
              <a:rPr lang="en-IE" sz="1800" dirty="0" err="1">
                <a:solidFill>
                  <a:srgbClr val="000000"/>
                </a:solidFill>
                <a:effectLst/>
                <a:latin typeface="Calibri" panose="020F0502020204030204" pitchFamily="34" charset="0"/>
              </a:rPr>
              <a:t>http_path</a:t>
            </a:r>
            <a:r>
              <a:rPr lang="en-IE" sz="1800" dirty="0">
                <a:solidFill>
                  <a:srgbClr val="000000"/>
                </a:solidFill>
                <a:effectLst/>
                <a:latin typeface="Calibri" panose="020F0502020204030204" pitchFamily="34" charset="0"/>
              </a:rPr>
              <a:t> =</a:t>
            </a:r>
          </a:p>
          <a:p>
            <a:pPr marL="0" indent="0" fontAlgn="base">
              <a:buNone/>
            </a:pPr>
            <a:r>
              <a:rPr lang="en-IE" sz="1800" dirty="0">
                <a:solidFill>
                  <a:srgbClr val="000000"/>
                </a:solidFill>
                <a:effectLst/>
                <a:latin typeface="Calibri" panose="020F0502020204030204" pitchFamily="34" charset="0"/>
              </a:rPr>
              <a:t>"/static/fonts/</a:t>
            </a:r>
            <a:r>
              <a:rPr lang="en-IE" sz="1800" dirty="0" err="1">
                <a:solidFill>
                  <a:srgbClr val="000000"/>
                </a:solidFill>
                <a:effectLst/>
                <a:latin typeface="Calibri" panose="020F0502020204030204" pitchFamily="34" charset="0"/>
              </a:rPr>
              <a:t>opensans-regular.woff</a:t>
            </a:r>
            <a:r>
              <a:rPr lang="en-IE" sz="1800" dirty="0">
                <a:solidFill>
                  <a:srgbClr val="000000"/>
                </a:solidFill>
                <a:effectLst/>
                <a:latin typeface="Calibri" panose="020F0502020204030204" pitchFamily="34" charset="0"/>
              </a:rPr>
              <a:t>" </a:t>
            </a:r>
            <a:r>
              <a:rPr lang="en-IE" sz="1800" dirty="0" err="1">
                <a:solidFill>
                  <a:srgbClr val="000000"/>
                </a:solidFill>
                <a:effectLst/>
                <a:latin typeface="Calibri" panose="020F0502020204030204" pitchFamily="34" charset="0"/>
              </a:rPr>
              <a:t>http_request</a:t>
            </a:r>
            <a:r>
              <a:rPr lang="en-IE" sz="1800" dirty="0">
                <a:solidFill>
                  <a:srgbClr val="000000"/>
                </a:solidFill>
                <a:effectLst/>
                <a:latin typeface="Calibri" panose="020F0502020204030204" pitchFamily="34" charset="0"/>
              </a:rPr>
              <a:t> = "GET /static/fonts/</a:t>
            </a:r>
            <a:r>
              <a:rPr lang="en-IE" sz="1800" dirty="0" err="1">
                <a:solidFill>
                  <a:srgbClr val="000000"/>
                </a:solidFill>
                <a:effectLst/>
                <a:latin typeface="Calibri" panose="020F0502020204030204" pitchFamily="34" charset="0"/>
              </a:rPr>
              <a:t>opensans-regular.woff</a:t>
            </a:r>
            <a:r>
              <a:rPr lang="en-IE" sz="1800" dirty="0">
                <a:solidFill>
                  <a:srgbClr val="000000"/>
                </a:solidFill>
                <a:effectLst/>
                <a:latin typeface="Calibri" panose="020F0502020204030204" pitchFamily="34" charset="0"/>
              </a:rPr>
              <a:t> HTTP/1.1"</a:t>
            </a:r>
          </a:p>
          <a:p>
            <a:pPr marL="0" indent="0" fontAlgn="base">
              <a:buNone/>
            </a:pPr>
            <a:r>
              <a:rPr lang="en-IE" sz="1800" dirty="0" err="1">
                <a:solidFill>
                  <a:srgbClr val="000000"/>
                </a:solidFill>
                <a:effectLst/>
                <a:latin typeface="Calibri" panose="020F0502020204030204" pitchFamily="34" charset="0"/>
              </a:rPr>
              <a:t>response_msecs</a:t>
            </a:r>
            <a:r>
              <a:rPr lang="en-IE" sz="1800" dirty="0">
                <a:solidFill>
                  <a:srgbClr val="000000"/>
                </a:solidFill>
                <a:effectLst/>
                <a:latin typeface="Calibri" panose="020F0502020204030204" pitchFamily="34" charset="0"/>
              </a:rPr>
              <a:t> = 0 </a:t>
            </a:r>
            <a:r>
              <a:rPr lang="en-IE" sz="1800" dirty="0" err="1">
                <a:solidFill>
                  <a:srgbClr val="000000"/>
                </a:solidFill>
                <a:effectLst/>
                <a:latin typeface="Calibri" panose="020F0502020204030204" pitchFamily="34" charset="0"/>
              </a:rPr>
              <a:t>response_size</a:t>
            </a:r>
            <a:r>
              <a:rPr lang="en-IE" sz="1800" dirty="0">
                <a:solidFill>
                  <a:srgbClr val="000000"/>
                </a:solidFill>
                <a:effectLst/>
                <a:latin typeface="Calibri" panose="020F0502020204030204" pitchFamily="34" charset="0"/>
              </a:rPr>
              <a:t> =</a:t>
            </a:r>
          </a:p>
          <a:p>
            <a:pPr marL="0" indent="0" fontAlgn="base">
              <a:buNone/>
            </a:pPr>
            <a:r>
              <a:rPr lang="en-IE" sz="1800" dirty="0">
                <a:solidFill>
                  <a:srgbClr val="000000"/>
                </a:solidFill>
                <a:effectLst/>
                <a:latin typeface="Calibri" panose="020F0502020204030204" pitchFamily="34" charset="0"/>
              </a:rPr>
              <a:t>0 </a:t>
            </a:r>
            <a:r>
              <a:rPr lang="en-IE" sz="1800" dirty="0" err="1">
                <a:solidFill>
                  <a:srgbClr val="000000"/>
                </a:solidFill>
                <a:effectLst/>
                <a:latin typeface="Calibri" panose="020F0502020204030204" pitchFamily="34" charset="0"/>
              </a:rPr>
              <a:t>virtual_port</a:t>
            </a:r>
            <a:r>
              <a:rPr lang="en-IE" sz="1800" dirty="0">
                <a:solidFill>
                  <a:srgbClr val="000000"/>
                </a:solidFill>
                <a:effectLst/>
                <a:latin typeface="Calibri" panose="020F0502020204030204" pitchFamily="34" charset="0"/>
              </a:rPr>
              <a:t> = 443</a:t>
            </a:r>
            <a:br>
              <a:rPr lang="en-IE" sz="1800" dirty="0">
                <a:solidFill>
                  <a:srgbClr val="000000"/>
                </a:solidFill>
                <a:effectLst/>
                <a:latin typeface="Calibri" panose="020F0502020204030204" pitchFamily="34" charset="0"/>
              </a:rPr>
            </a:br>
            <a:endParaRPr lang="en-IE" sz="1800" dirty="0">
              <a:solidFill>
                <a:srgbClr val="000000"/>
              </a:solidFill>
              <a:effectLst/>
              <a:latin typeface="Calibri" panose="020F0502020204030204" pitchFamily="34" charset="0"/>
            </a:endParaRPr>
          </a:p>
          <a:p>
            <a:pPr marL="0" indent="0" fontAlgn="base">
              <a:buNone/>
            </a:pPr>
            <a:br>
              <a:rPr lang="en-IE" sz="1800" dirty="0">
                <a:solidFill>
                  <a:srgbClr val="000000"/>
                </a:solidFill>
                <a:effectLst/>
                <a:latin typeface="Calibri" panose="020F0502020204030204" pitchFamily="34" charset="0"/>
              </a:rPr>
            </a:br>
            <a:endParaRPr lang="en-IE" sz="1800" dirty="0">
              <a:solidFill>
                <a:srgbClr val="000000"/>
              </a:solidFill>
              <a:effectLst/>
              <a:latin typeface="Calibri" panose="020F0502020204030204" pitchFamily="34" charset="0"/>
            </a:endParaRPr>
          </a:p>
          <a:p>
            <a:pPr marL="0" indent="0" fontAlgn="base">
              <a:buNone/>
            </a:pPr>
            <a:r>
              <a:rPr lang="en-IE" sz="1800" dirty="0">
                <a:solidFill>
                  <a:srgbClr val="000000"/>
                </a:solidFill>
                <a:effectLst/>
                <a:latin typeface="Calibri" panose="020F0502020204030204" pitchFamily="34" charset="0"/>
              </a:rPr>
              <a:t>Parser for above message</a:t>
            </a:r>
          </a:p>
          <a:p>
            <a:pPr marL="0" indent="0" fontAlgn="base">
              <a:buNone/>
            </a:pPr>
            <a:br>
              <a:rPr lang="en-IE" sz="1800" dirty="0">
                <a:solidFill>
                  <a:srgbClr val="000000"/>
                </a:solidFill>
                <a:effectLst/>
                <a:latin typeface="Calibri" panose="020F0502020204030204" pitchFamily="34" charset="0"/>
              </a:rPr>
            </a:br>
            <a:endParaRPr lang="en-IE" sz="1800" dirty="0">
              <a:solidFill>
                <a:srgbClr val="000000"/>
              </a:solidFill>
              <a:effectLst/>
              <a:latin typeface="Calibri" panose="020F0502020204030204" pitchFamily="34" charset="0"/>
            </a:endParaRPr>
          </a:p>
          <a:p>
            <a:pPr marL="0" indent="0" fontAlgn="base">
              <a:buNone/>
            </a:pPr>
            <a:r>
              <a:rPr lang="en-IE" sz="1800" dirty="0" err="1">
                <a:solidFill>
                  <a:srgbClr val="000000"/>
                </a:solidFill>
                <a:effectLst/>
                <a:latin typeface="Calibri" panose="020F0502020204030204" pitchFamily="34" charset="0"/>
              </a:rPr>
              <a:t>client_ip</a:t>
            </a:r>
            <a:r>
              <a:rPr lang="en-IE" sz="1800" dirty="0">
                <a:solidFill>
                  <a:srgbClr val="000000"/>
                </a:solidFill>
                <a:effectLst/>
                <a:latin typeface="Calibri" panose="020F0502020204030204" pitchFamily="34" charset="0"/>
              </a:rPr>
              <a:t> = (.+?) </a:t>
            </a:r>
            <a:r>
              <a:rPr lang="en-IE" sz="1800" dirty="0" err="1">
                <a:solidFill>
                  <a:srgbClr val="000000"/>
                </a:solidFill>
                <a:effectLst/>
                <a:latin typeface="Calibri" panose="020F0502020204030204" pitchFamily="34" charset="0"/>
              </a:rPr>
              <a:t>client_port</a:t>
            </a:r>
            <a:r>
              <a:rPr lang="en-IE" sz="1800" dirty="0">
                <a:solidFill>
                  <a:srgbClr val="000000"/>
                </a:solidFill>
                <a:effectLst/>
                <a:latin typeface="Calibri" panose="020F0502020204030204" pitchFamily="34" charset="0"/>
              </a:rPr>
              <a:t> = (.+?) \</a:t>
            </a:r>
            <a:r>
              <a:rPr lang="en-IE" sz="1800" dirty="0" err="1">
                <a:solidFill>
                  <a:srgbClr val="000000"/>
                </a:solidFill>
                <a:effectLst/>
                <a:latin typeface="Calibri" panose="020F0502020204030204" pitchFamily="34" charset="0"/>
              </a:rPr>
              <a:t>nvirtual_ip</a:t>
            </a:r>
            <a:r>
              <a:rPr lang="en-IE" sz="1800" dirty="0">
                <a:solidFill>
                  <a:srgbClr val="000000"/>
                </a:solidFill>
                <a:effectLst/>
                <a:latin typeface="Calibri" panose="020F0502020204030204" pitchFamily="34" charset="0"/>
              </a:rPr>
              <a:t> = (.+?) </a:t>
            </a:r>
            <a:r>
              <a:rPr lang="en-IE" sz="1800" dirty="0" err="1">
                <a:solidFill>
                  <a:srgbClr val="000000"/>
                </a:solidFill>
                <a:effectLst/>
                <a:latin typeface="Calibri" panose="020F0502020204030204" pitchFamily="34" charset="0"/>
              </a:rPr>
              <a:t>virtual_name</a:t>
            </a:r>
            <a:r>
              <a:rPr lang="en-IE" sz="1800" dirty="0">
                <a:solidFill>
                  <a:srgbClr val="000000"/>
                </a:solidFill>
                <a:effectLst/>
                <a:latin typeface="Calibri" panose="020F0502020204030204" pitchFamily="34" charset="0"/>
              </a:rPr>
              <a:t> = \/Common\/(.+?)Gigaflow\s+\</a:t>
            </a:r>
            <a:r>
              <a:rPr lang="en-IE" sz="1800" dirty="0" err="1">
                <a:solidFill>
                  <a:srgbClr val="000000"/>
                </a:solidFill>
                <a:effectLst/>
                <a:latin typeface="Calibri" panose="020F0502020204030204" pitchFamily="34" charset="0"/>
              </a:rPr>
              <a:t>nvirtual_pool_name</a:t>
            </a:r>
            <a:r>
              <a:rPr lang="en-IE" sz="1800" dirty="0">
                <a:solidFill>
                  <a:srgbClr val="000000"/>
                </a:solidFill>
                <a:effectLst/>
                <a:latin typeface="Calibri" panose="020F0502020204030204" pitchFamily="34" charset="0"/>
              </a:rPr>
              <a:t>.*</a:t>
            </a:r>
            <a:r>
              <a:rPr lang="en-IE" sz="1800" dirty="0" err="1">
                <a:solidFill>
                  <a:srgbClr val="000000"/>
                </a:solidFill>
                <a:effectLst/>
                <a:latin typeface="Calibri" panose="020F0502020204030204" pitchFamily="34" charset="0"/>
              </a:rPr>
              <a:t>server_ip</a:t>
            </a:r>
            <a:r>
              <a:rPr lang="en-IE" sz="1800" dirty="0">
                <a:solidFill>
                  <a:srgbClr val="000000"/>
                </a:solidFill>
                <a:effectLst/>
                <a:latin typeface="Calibri" panose="020F0502020204030204" pitchFamily="34" charset="0"/>
              </a:rPr>
              <a:t> = \n(.+?) </a:t>
            </a:r>
            <a:r>
              <a:rPr lang="en-IE" sz="1800" dirty="0" err="1">
                <a:solidFill>
                  <a:srgbClr val="000000"/>
                </a:solidFill>
                <a:effectLst/>
                <a:latin typeface="Calibri" panose="020F0502020204030204" pitchFamily="34" charset="0"/>
              </a:rPr>
              <a:t>server_port</a:t>
            </a:r>
            <a:r>
              <a:rPr lang="en-IE" sz="1800" dirty="0">
                <a:solidFill>
                  <a:srgbClr val="000000"/>
                </a:solidFill>
                <a:effectLst/>
                <a:latin typeface="Calibri" panose="020F0502020204030204" pitchFamily="34" charset="0"/>
              </a:rPr>
              <a:t> = (.+?) </a:t>
            </a:r>
            <a:r>
              <a:rPr lang="en-IE" sz="1800" dirty="0" err="1">
                <a:solidFill>
                  <a:srgbClr val="000000"/>
                </a:solidFill>
                <a:effectLst/>
                <a:latin typeface="Calibri" panose="020F0502020204030204" pitchFamily="34" charset="0"/>
              </a:rPr>
              <a:t>snat_port</a:t>
            </a:r>
            <a:r>
              <a:rPr lang="en-IE" sz="1800" dirty="0">
                <a:solidFill>
                  <a:srgbClr val="000000"/>
                </a:solidFill>
                <a:effectLst/>
                <a:latin typeface="Calibri" panose="020F0502020204030204" pitchFamily="34" charset="0"/>
              </a:rPr>
              <a:t> = \n(.+?) </a:t>
            </a:r>
            <a:r>
              <a:rPr lang="en-IE" sz="1800" dirty="0" err="1">
                <a:solidFill>
                  <a:srgbClr val="000000"/>
                </a:solidFill>
                <a:effectLst/>
                <a:latin typeface="Calibri" panose="020F0502020204030204" pitchFamily="34" charset="0"/>
              </a:rPr>
              <a:t>snat_ip</a:t>
            </a:r>
            <a:r>
              <a:rPr lang="en-IE" sz="1800" dirty="0">
                <a:solidFill>
                  <a:srgbClr val="000000"/>
                </a:solidFill>
                <a:effectLst/>
                <a:latin typeface="Calibri" panose="020F0502020204030204" pitchFamily="34" charset="0"/>
              </a:rPr>
              <a:t> = (.+?) </a:t>
            </a:r>
            <a:r>
              <a:rPr lang="en-IE" sz="1800" dirty="0" err="1">
                <a:solidFill>
                  <a:srgbClr val="000000"/>
                </a:solidFill>
                <a:effectLst/>
                <a:latin typeface="Calibri" panose="020F0502020204030204" pitchFamily="34" charset="0"/>
              </a:rPr>
              <a:t>http_path</a:t>
            </a:r>
            <a:r>
              <a:rPr lang="en-IE" sz="1800" dirty="0">
                <a:solidFill>
                  <a:srgbClr val="000000"/>
                </a:solidFill>
                <a:effectLst/>
                <a:latin typeface="Calibri" panose="020F0502020204030204" pitchFamily="34" charset="0"/>
              </a:rPr>
              <a:t> = \n"(.+?)" </a:t>
            </a:r>
            <a:r>
              <a:rPr lang="en-IE" sz="1800" dirty="0" err="1">
                <a:solidFill>
                  <a:srgbClr val="000000"/>
                </a:solidFill>
                <a:effectLst/>
                <a:latin typeface="Calibri" panose="020F0502020204030204" pitchFamily="34" charset="0"/>
              </a:rPr>
              <a:t>http_request</a:t>
            </a:r>
            <a:r>
              <a:rPr lang="en-IE" sz="1800" dirty="0">
                <a:solidFill>
                  <a:srgbClr val="000000"/>
                </a:solidFill>
                <a:effectLst/>
                <a:latin typeface="Calibri" panose="020F0502020204030204" pitchFamily="34" charset="0"/>
              </a:rPr>
              <a:t> = "(.+?) .*\</a:t>
            </a:r>
            <a:r>
              <a:rPr lang="en-IE" sz="1800" dirty="0" err="1">
                <a:solidFill>
                  <a:srgbClr val="000000"/>
                </a:solidFill>
                <a:effectLst/>
                <a:latin typeface="Calibri" panose="020F0502020204030204" pitchFamily="34" charset="0"/>
              </a:rPr>
              <a:t>nresponse_msecs</a:t>
            </a:r>
            <a:r>
              <a:rPr lang="en-IE" sz="1800" dirty="0">
                <a:solidFill>
                  <a:srgbClr val="000000"/>
                </a:solidFill>
                <a:effectLst/>
                <a:latin typeface="Calibri" panose="020F0502020204030204" pitchFamily="34" charset="0"/>
              </a:rPr>
              <a:t> = (.+?) </a:t>
            </a:r>
            <a:r>
              <a:rPr lang="en-IE" sz="1800" dirty="0" err="1">
                <a:solidFill>
                  <a:srgbClr val="000000"/>
                </a:solidFill>
                <a:effectLst/>
                <a:latin typeface="Calibri" panose="020F0502020204030204" pitchFamily="34" charset="0"/>
              </a:rPr>
              <a:t>response_size</a:t>
            </a:r>
            <a:r>
              <a:rPr lang="en-IE" sz="1800" dirty="0">
                <a:solidFill>
                  <a:srgbClr val="000000"/>
                </a:solidFill>
                <a:effectLst/>
                <a:latin typeface="Calibri" panose="020F0502020204030204" pitchFamily="34" charset="0"/>
              </a:rPr>
              <a:t> = \n(.+?) </a:t>
            </a:r>
            <a:r>
              <a:rPr lang="en-IE" sz="1800" dirty="0" err="1">
                <a:solidFill>
                  <a:srgbClr val="000000"/>
                </a:solidFill>
                <a:effectLst/>
                <a:latin typeface="Calibri" panose="020F0502020204030204" pitchFamily="34" charset="0"/>
              </a:rPr>
              <a:t>virtual_port</a:t>
            </a:r>
            <a:r>
              <a:rPr lang="en-IE" sz="1800" dirty="0">
                <a:solidFill>
                  <a:srgbClr val="000000"/>
                </a:solidFill>
                <a:effectLst/>
                <a:latin typeface="Calibri" panose="020F0502020204030204" pitchFamily="34" charset="0"/>
              </a:rPr>
              <a:t> = (.+)</a:t>
            </a:r>
            <a:br>
              <a:rPr lang="en-IE" sz="1800" dirty="0">
                <a:solidFill>
                  <a:srgbClr val="000000"/>
                </a:solidFill>
                <a:effectLst/>
                <a:latin typeface="Calibri" panose="020F0502020204030204" pitchFamily="34" charset="0"/>
              </a:rPr>
            </a:br>
            <a:endParaRPr lang="en-IE" sz="1800" dirty="0">
              <a:solidFill>
                <a:srgbClr val="000000"/>
              </a:solidFill>
              <a:effectLst/>
              <a:latin typeface="Calibri" panose="020F0502020204030204" pitchFamily="34" charset="0"/>
            </a:endParaRPr>
          </a:p>
          <a:p>
            <a:pPr marL="0" indent="0">
              <a:buNone/>
            </a:pPr>
            <a:br>
              <a:rPr lang="en-IE" sz="1800" dirty="0">
                <a:solidFill>
                  <a:srgbClr val="000000"/>
                </a:solidFill>
                <a:effectLst/>
                <a:latin typeface="Calibri" panose="020F0502020204030204" pitchFamily="34" charset="0"/>
              </a:rPr>
            </a:br>
            <a:endParaRPr lang="en-IE" dirty="0"/>
          </a:p>
        </p:txBody>
      </p:sp>
    </p:spTree>
    <p:extLst>
      <p:ext uri="{BB962C8B-B14F-4D97-AF65-F5344CB8AC3E}">
        <p14:creationId xmlns:p14="http://schemas.microsoft.com/office/powerpoint/2010/main" val="101281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FA40E-25F9-4F57-BDDF-91C82732BA74}"/>
              </a:ext>
            </a:extLst>
          </p:cNvPr>
          <p:cNvPicPr>
            <a:picLocks noChangeAspect="1"/>
          </p:cNvPicPr>
          <p:nvPr/>
        </p:nvPicPr>
        <p:blipFill>
          <a:blip r:embed="rId2"/>
          <a:stretch>
            <a:fillRect/>
          </a:stretch>
        </p:blipFill>
        <p:spPr>
          <a:xfrm>
            <a:off x="127221" y="111317"/>
            <a:ext cx="12358977" cy="6738895"/>
          </a:xfrm>
          <a:prstGeom prst="rect">
            <a:avLst/>
          </a:prstGeom>
        </p:spPr>
      </p:pic>
      <p:grpSp>
        <p:nvGrpSpPr>
          <p:cNvPr id="11" name="Group 10">
            <a:extLst>
              <a:ext uri="{FF2B5EF4-FFF2-40B4-BE49-F238E27FC236}">
                <a16:creationId xmlns:a16="http://schemas.microsoft.com/office/drawing/2014/main" id="{70397DCD-3372-42EC-AD3C-935B346FE63B}"/>
              </a:ext>
            </a:extLst>
          </p:cNvPr>
          <p:cNvGrpSpPr/>
          <p:nvPr/>
        </p:nvGrpSpPr>
        <p:grpSpPr>
          <a:xfrm>
            <a:off x="1104273" y="2110846"/>
            <a:ext cx="81360" cy="169200"/>
            <a:chOff x="1104273" y="2110846"/>
            <a:chExt cx="81360" cy="16920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BA18448-F5FA-4305-8B96-4EE1E53F8E91}"/>
                    </a:ext>
                  </a:extLst>
                </p14:cNvPr>
                <p14:cNvContentPartPr/>
                <p14:nvPr/>
              </p14:nvContentPartPr>
              <p14:xfrm>
                <a:off x="1185273" y="2279686"/>
                <a:ext cx="360" cy="360"/>
              </p14:xfrm>
            </p:contentPart>
          </mc:Choice>
          <mc:Fallback xmlns="">
            <p:pic>
              <p:nvPicPr>
                <p:cNvPr id="3" name="Ink 2">
                  <a:extLst>
                    <a:ext uri="{FF2B5EF4-FFF2-40B4-BE49-F238E27FC236}">
                      <a16:creationId xmlns:a16="http://schemas.microsoft.com/office/drawing/2014/main" id="{9BA18448-F5FA-4305-8B96-4EE1E53F8E91}"/>
                    </a:ext>
                  </a:extLst>
                </p:cNvPr>
                <p:cNvPicPr/>
                <p:nvPr/>
              </p:nvPicPr>
              <p:blipFill>
                <a:blip r:embed="rId6"/>
                <a:stretch>
                  <a:fillRect/>
                </a:stretch>
              </p:blipFill>
              <p:spPr>
                <a:xfrm>
                  <a:off x="1176273" y="22706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F11D206A-4560-440D-8220-CDB38EF97B2F}"/>
                    </a:ext>
                  </a:extLst>
                </p14:cNvPr>
                <p14:cNvContentPartPr/>
                <p14:nvPr/>
              </p14:nvContentPartPr>
              <p14:xfrm>
                <a:off x="1104273" y="2110846"/>
                <a:ext cx="1440" cy="10800"/>
              </p14:xfrm>
            </p:contentPart>
          </mc:Choice>
          <mc:Fallback xmlns="">
            <p:pic>
              <p:nvPicPr>
                <p:cNvPr id="4" name="Ink 3">
                  <a:extLst>
                    <a:ext uri="{FF2B5EF4-FFF2-40B4-BE49-F238E27FC236}">
                      <a16:creationId xmlns:a16="http://schemas.microsoft.com/office/drawing/2014/main" id="{F11D206A-4560-440D-8220-CDB38EF97B2F}"/>
                    </a:ext>
                  </a:extLst>
                </p:cNvPr>
                <p:cNvPicPr/>
                <p:nvPr/>
              </p:nvPicPr>
              <p:blipFill>
                <a:blip r:embed="rId8"/>
                <a:stretch>
                  <a:fillRect/>
                </a:stretch>
              </p:blipFill>
              <p:spPr>
                <a:xfrm>
                  <a:off x="1095633" y="2101846"/>
                  <a:ext cx="1908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EB56AEB8-D2CD-4EF8-B59C-43FB2616B6B8}"/>
                  </a:ext>
                </a:extLst>
              </p14:cNvPr>
              <p14:cNvContentPartPr/>
              <p14:nvPr/>
            </p14:nvContentPartPr>
            <p14:xfrm>
              <a:off x="1938033" y="1654908"/>
              <a:ext cx="29160" cy="84600"/>
            </p14:xfrm>
          </p:contentPart>
        </mc:Choice>
        <mc:Fallback xmlns="">
          <p:pic>
            <p:nvPicPr>
              <p:cNvPr id="14" name="Ink 13">
                <a:extLst>
                  <a:ext uri="{FF2B5EF4-FFF2-40B4-BE49-F238E27FC236}">
                    <a16:creationId xmlns:a16="http://schemas.microsoft.com/office/drawing/2014/main" id="{EB56AEB8-D2CD-4EF8-B59C-43FB2616B6B8}"/>
                  </a:ext>
                </a:extLst>
              </p:cNvPr>
              <p:cNvPicPr/>
              <p:nvPr/>
            </p:nvPicPr>
            <p:blipFill>
              <a:blip r:embed="rId10"/>
              <a:stretch>
                <a:fillRect/>
              </a:stretch>
            </p:blipFill>
            <p:spPr>
              <a:xfrm>
                <a:off x="1929393" y="1645908"/>
                <a:ext cx="46800" cy="102240"/>
              </a:xfrm>
              <a:prstGeom prst="rect">
                <a:avLst/>
              </a:prstGeom>
            </p:spPr>
          </p:pic>
        </mc:Fallback>
      </mc:AlternateContent>
    </p:spTree>
    <p:extLst>
      <p:ext uri="{BB962C8B-B14F-4D97-AF65-F5344CB8AC3E}">
        <p14:creationId xmlns:p14="http://schemas.microsoft.com/office/powerpoint/2010/main" val="25736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ServiceNow">
      <a:dk1>
        <a:srgbClr val="293E40"/>
      </a:dk1>
      <a:lt1>
        <a:srgbClr val="FFFFFF"/>
      </a:lt1>
      <a:dk2>
        <a:srgbClr val="D0232B"/>
      </a:dk2>
      <a:lt2>
        <a:srgbClr val="F7F7F7"/>
      </a:lt2>
      <a:accent1>
        <a:srgbClr val="81B5A1"/>
      </a:accent1>
      <a:accent2>
        <a:srgbClr val="68A1AF"/>
      </a:accent2>
      <a:accent3>
        <a:srgbClr val="8686BC"/>
      </a:accent3>
      <a:accent4>
        <a:srgbClr val="E5D87C"/>
      </a:accent4>
      <a:accent5>
        <a:srgbClr val="E8A679"/>
      </a:accent5>
      <a:accent6>
        <a:srgbClr val="DB8F8F"/>
      </a:accent6>
      <a:hlink>
        <a:srgbClr val="80B5A0"/>
      </a:hlink>
      <a:folHlink>
        <a:srgbClr val="5E867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89299</TotalTime>
  <Words>1752</Words>
  <Application>Microsoft Office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.AppleSystemUIFont</vt:lpstr>
      <vt:lpstr>Arial</vt:lpstr>
      <vt:lpstr>Avenir Book</vt:lpstr>
      <vt:lpstr>Calibri</vt:lpstr>
      <vt:lpstr>Calibri Light</vt:lpstr>
      <vt:lpstr>Century Gothic</vt:lpstr>
      <vt:lpstr>Courier New</vt:lpstr>
      <vt:lpstr>inherit</vt:lpstr>
      <vt:lpstr>Office Theme</vt:lpstr>
      <vt:lpstr>5_Office Theme</vt:lpstr>
      <vt:lpstr>PowerPoint Presentation</vt:lpstr>
      <vt:lpstr>PowerPoint Presentation</vt:lpstr>
      <vt:lpstr>PowerPoint Presentation</vt:lpstr>
      <vt:lpstr>Logging Profile        High Speed Logging  HSL</vt:lpstr>
      <vt:lpstr>PowerPoint Presentation</vt:lpstr>
      <vt:lpstr>Virtual server settings</vt:lpstr>
      <vt:lpstr>PowerPoint Presentation</vt:lpstr>
      <vt:lpstr>PowerPoint Presentation</vt:lpstr>
      <vt:lpstr>PowerPoint Presentation</vt:lpstr>
      <vt:lpstr>PowerPoint Presentation</vt:lpstr>
      <vt:lpstr>Suggested parser: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mcgrath</dc:creator>
  <cp:lastModifiedBy>mike mcgrath</cp:lastModifiedBy>
  <cp:revision>4</cp:revision>
  <dcterms:created xsi:type="dcterms:W3CDTF">2020-04-09T12:59:37Z</dcterms:created>
  <dcterms:modified xsi:type="dcterms:W3CDTF">2023-06-01T12:07:29Z</dcterms:modified>
</cp:coreProperties>
</file>