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  <p:sldId id="262" r:id="rId7"/>
    <p:sldId id="263" r:id="rId8"/>
    <p:sldId id="265" r:id="rId9"/>
    <p:sldId id="264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7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18A7-7D55-45C4-8DA9-413232CC3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A94C7A-DCA1-4482-AF29-29C83710A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6D3C7-46ED-4A19-8F43-6C8AC9FF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D1F31-657A-415A-9A38-FB5FEF55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5046-D434-4BE3-AC4A-8384613E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8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52A5-0F0A-4F95-9A4C-952B6BEC1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C8C99-E973-4582-BFB1-949ABFF33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E5C37-1C07-44B1-9FF5-F7488586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310C3-09AA-4931-B5BB-63E2CC31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488D-AE65-4C41-ACAE-63793B35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5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0B2B5-43BA-4BEA-8DE9-E068454E3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029F8-1984-4388-9C98-77BEA80FF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C86E-4C68-4E67-8624-39A4009C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4D38A-9607-4903-B20A-072CAA1E7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E85C1-C4FE-4465-A849-7B2A44B7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BD62-0036-4B13-914A-000716B7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8E70-C9C3-4AA7-A373-3FF5915A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2452-8885-4A51-9E8D-6ACF3D4A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F74CA-E817-4D38-B318-8999CD41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F7A6E-6619-4BA9-93C3-C24625B3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1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67D52-1EFC-43D0-93A7-087CEEA6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ADC1E-948A-4B98-B29B-93FAC7F95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2A6D2-6879-452B-B20D-B98F6632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DB75E-D486-4DA4-8578-036EBADC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02BE6-7C46-43D9-941C-3A45F87E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0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3F750-2967-4B77-A843-8B7BEBE4A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62D1C-D9CB-40AF-AF6B-711F1454D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054C5-3AAD-493F-BC35-25F9B327E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EEC44-06E6-4004-941C-80165745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6346B-F814-4B18-892E-1A8E47759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235C9-C4E9-4F8B-BD73-4D25DA44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6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8E5BF-2169-4AEE-8B49-FCF57593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D3FAC-A941-4BDD-A536-67D51DA9F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12365-FA2A-42CB-B59E-0944AC530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8648E2-7519-4979-BC50-36DB78F50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1E595-961C-4B58-AC6C-F6E9FFB85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5DAE04-85DD-4FDE-B591-455EBEF7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053BA5-70A7-41A1-B345-599B618A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F8A33E-74CD-497B-A700-CC3CBB46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4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8460-1762-413B-8540-A7333448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0BB9A-870C-493D-9B52-35A41563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7F9D1-340F-40CC-8858-1C582C03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EF9F2-2211-49BD-A22A-407E28A4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3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C827D-F253-47DC-AB81-0AA5F9A1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78F8E-666D-4F84-800D-767BDF1F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BEC71-6538-4DA2-9AE3-C155EECC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B73D-DA04-4C42-8725-58F68C78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91DD3-F733-4475-A348-BE6B9E1AC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74038-9BD9-43AC-98C1-C600E0F6B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D37E6-BAF5-43A9-A08A-6A6D85CA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BE2DE-17D4-430F-98B7-350A7DD3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855F4-9611-4F4A-B55A-E34DDFA33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7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586C-4784-44A1-B48F-3592FA245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6228E7-BEC0-41AE-84CB-CBEBF7EB5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CD0C8-6F36-42A9-9F5B-C6820B0D0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7E36D-2B7D-4730-897A-B4E3890C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2A619-7A82-406C-83B6-D715724C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A1D23-2880-44DC-8369-D72DEFA3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82607-932D-48BB-B46E-9A33DEFD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08D2F-C339-4CB5-ACFF-562176274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6C757-C38E-46E7-AEE6-CE5B953F6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72D3-9720-4955-BC51-37B1D5DE0A0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98B46-EECD-4A37-B899-3DF53B852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58F96-BFB9-4431-ACF3-A9C129573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5854-1305-4A94-BC88-1CFB4F12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1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9.jpg@01D50CB2.9042DA30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7.png@01D50CB2.9042DA3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8.jpg@01D50CB2.9042DA30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0BBA-2E02-4486-8D8B-6BA7A04C1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266" y="474132"/>
            <a:ext cx="9144000" cy="74506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GigaStor Control Panel IPTV stream display.  Realtime and back in time by selecting time range in top graph and update reports view below.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2D6185-A0C6-4D39-8DDF-6871C7C93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1448725"/>
            <a:ext cx="9812866" cy="54388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D00BDE-CF82-48D1-9F02-243E64A9A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268" y="4690534"/>
            <a:ext cx="167640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3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0BBA-2E02-4486-8D8B-6BA7A04C1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266" y="474132"/>
            <a:ext cx="9144000" cy="74506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Apex – Video MOS, metrics</a:t>
            </a:r>
          </a:p>
        </p:txBody>
      </p:sp>
      <p:pic>
        <p:nvPicPr>
          <p:cNvPr id="2050" name="Picture 5" descr="cid:image011.jpg@01D50C73.8F66A9A0">
            <a:extLst>
              <a:ext uri="{FF2B5EF4-FFF2-40B4-BE49-F238E27FC236}">
                <a16:creationId xmlns:a16="http://schemas.microsoft.com/office/drawing/2014/main" id="{5B3F425A-7ACD-4066-B37F-AB7BE028B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34" y="2279650"/>
            <a:ext cx="106940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97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0BBA-2E02-4486-8D8B-6BA7A04C1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266" y="474132"/>
            <a:ext cx="9144000" cy="74506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GigaStor Control Panel and IPTV Analysis statistics displaying 2 streams</a:t>
            </a:r>
          </a:p>
        </p:txBody>
      </p:sp>
      <p:pic>
        <p:nvPicPr>
          <p:cNvPr id="1026" name="Picture 3" descr="cid:image007.png@01D50C73.8F66A9A0">
            <a:extLst>
              <a:ext uri="{FF2B5EF4-FFF2-40B4-BE49-F238E27FC236}">
                <a16:creationId xmlns:a16="http://schemas.microsoft.com/office/drawing/2014/main" id="{9C3A5359-3772-49C4-AA87-088F9B357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0534"/>
            <a:ext cx="12073467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 descr="cid:image010.jpg@01D50C73.8F66A9A0">
            <a:extLst>
              <a:ext uri="{FF2B5EF4-FFF2-40B4-BE49-F238E27FC236}">
                <a16:creationId xmlns:a16="http://schemas.microsoft.com/office/drawing/2014/main" id="{E16FA3B2-2693-4C20-A528-B670A0180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34784"/>
            <a:ext cx="12067540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78908C-2FD1-4B48-85BC-2002E54D9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93334"/>
            <a:ext cx="113799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DDBF02-4696-483E-AA66-E0F81A958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34784"/>
            <a:ext cx="113799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7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0BBA-2E02-4486-8D8B-6BA7A04C1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266" y="474132"/>
            <a:ext cx="9144000" cy="74506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In GigaStor Control Panel you have the ability to playback the IPTV stream if it’s RTP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9C4DD4-39E3-4D15-B0D8-B2F88BA06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014" y="2092205"/>
            <a:ext cx="5270771" cy="465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0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0BBA-2E02-4486-8D8B-6BA7A04C1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266" y="474132"/>
            <a:ext cx="9144000" cy="74506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In GigaStor Control Panel you have full packet decodes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A607C3-9856-48EB-9CAB-E912B90F2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33" y="1322778"/>
            <a:ext cx="10039866" cy="539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6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0BBA-2E02-4486-8D8B-6BA7A04C1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266" y="474132"/>
            <a:ext cx="9144000" cy="74506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GigaStor Control Panel has Connection Dynamics which is the packet “ladder view” with corresponding times.  Easier view than looking at decodes.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B5E943-95E7-40C5-B573-86C07728A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460" y="1530076"/>
            <a:ext cx="7760099" cy="532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1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0BBA-2E02-4486-8D8B-6BA7A04C1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266" y="474132"/>
            <a:ext cx="9144000" cy="74506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In GigaStor Control Panel you can search for the IPTV Stream using the pattern search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410010-436F-4FC0-BCEB-EE9838690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575" y="1386161"/>
            <a:ext cx="8738049" cy="499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8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3A596-535E-419B-A3D2-57C7932A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Apex (Web Reporting) – if IPTV stream is RTP, we will show the video MOS and then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FC8F32-8E88-4541-A327-D82B21F429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713" y="1690688"/>
            <a:ext cx="10948574" cy="478525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2C3870E-C7CE-4E90-8A38-D6515F521A5E}"/>
              </a:ext>
            </a:extLst>
          </p:cNvPr>
          <p:cNvCxnSpPr/>
          <p:nvPr/>
        </p:nvCxnSpPr>
        <p:spPr>
          <a:xfrm>
            <a:off x="10278534" y="3429000"/>
            <a:ext cx="0" cy="138853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23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7781-8B11-492D-BED9-04AC5807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have to configure IPTV in Network Trending in GigaStor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E4D7567-ACA2-4B8E-AECD-0DA577C33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5201" y="1690688"/>
            <a:ext cx="6331304" cy="483512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C3AE78C-D425-4C17-829B-2292756BD743}"/>
              </a:ext>
            </a:extLst>
          </p:cNvPr>
          <p:cNvSpPr/>
          <p:nvPr/>
        </p:nvSpPr>
        <p:spPr>
          <a:xfrm>
            <a:off x="2692800" y="3429000"/>
            <a:ext cx="712800" cy="487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4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65F53-1781-4C77-AEAD-CDFF2C65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widget with the following fields and add to a Dashboard.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4D1C17C3-8150-43C4-9187-50896DBEE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75" y="1954375"/>
            <a:ext cx="7526899" cy="426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64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149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GigaStor Control Panel IPTV stream display.  Realtime and back in time by selecting time range in top graph and update reports view below.  </vt:lpstr>
      <vt:lpstr>GigaStor Control Panel and IPTV Analysis statistics displaying 2 streams</vt:lpstr>
      <vt:lpstr>In GigaStor Control Panel you have the ability to playback the IPTV stream if it’s RTP</vt:lpstr>
      <vt:lpstr>In GigaStor Control Panel you have full packet decodes</vt:lpstr>
      <vt:lpstr>GigaStor Control Panel has Connection Dynamics which is the packet “ladder view” with corresponding times.  Easier view than looking at decodes.</vt:lpstr>
      <vt:lpstr>In GigaStor Control Panel you can search for the IPTV Stream using the pattern search</vt:lpstr>
      <vt:lpstr>Apex (Web Reporting) – if IPTV stream is RTP, we will show the video MOS and then</vt:lpstr>
      <vt:lpstr>May have to configure IPTV in Network Trending in GigaStor</vt:lpstr>
      <vt:lpstr>Create a widget with the following fields and add to a Dashboard.</vt:lpstr>
      <vt:lpstr>Apex – Video MOS, metrics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GigaStor Control Panel has the full IPTV Analysis statistics for each stream.  Below is two streams.</dc:title>
  <dc:creator>Ray Feldman</dc:creator>
  <cp:lastModifiedBy>Raymond Feldman</cp:lastModifiedBy>
  <cp:revision>8</cp:revision>
  <dcterms:created xsi:type="dcterms:W3CDTF">2019-05-30T15:55:14Z</dcterms:created>
  <dcterms:modified xsi:type="dcterms:W3CDTF">2020-04-15T16:33:49Z</dcterms:modified>
</cp:coreProperties>
</file>