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0" r:id="rId5"/>
    <p:sldId id="261" r:id="rId6"/>
    <p:sldId id="262" r:id="rId7"/>
    <p:sldId id="263" r:id="rId8"/>
    <p:sldId id="265" r:id="rId9"/>
    <p:sldId id="264" r:id="rId10"/>
    <p:sldId id="25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>
      <p:cViewPr varScale="1">
        <p:scale>
          <a:sx n="78" d="100"/>
          <a:sy n="78" d="100"/>
        </p:scale>
        <p:origin x="675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618A7-7D55-45C4-8DA9-413232CC3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A94C7A-DCA1-4482-AF29-29C83710AA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6D3C7-46ED-4A19-8F43-6C8AC9FF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2D3-9720-4955-BC51-37B1D5DE0A08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D1F31-657A-415A-9A38-FB5FEF556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25046-D434-4BE3-AC4A-8384613E1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5854-1305-4A94-BC88-1CFB4F12B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684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852A5-0F0A-4F95-9A4C-952B6BEC1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AC8C99-E973-4582-BFB1-949ABFF338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E5C37-1C07-44B1-9FF5-F74885860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2D3-9720-4955-BC51-37B1D5DE0A08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5310C3-09AA-4931-B5BB-63E2CC31A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2488D-AE65-4C41-ACAE-63793B35A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5854-1305-4A94-BC88-1CFB4F12B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53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F0B2B5-43BA-4BEA-8DE9-E068454E3D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B029F8-1984-4388-9C98-77BEA80FF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0C86E-4C68-4E67-8624-39A4009C7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2D3-9720-4955-BC51-37B1D5DE0A08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4D38A-9607-4903-B20A-072CAA1E7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E85C1-C4FE-4465-A849-7B2A44B75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5854-1305-4A94-BC88-1CFB4F12B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0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2BD62-0036-4B13-914A-000716B7E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38E70-C9C3-4AA7-A373-3FF5915A2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12452-8885-4A51-9E8D-6ACF3D4AA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2D3-9720-4955-BC51-37B1D5DE0A08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F74CA-E817-4D38-B318-8999CD41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F7A6E-6619-4BA9-93C3-C24625B33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5854-1305-4A94-BC88-1CFB4F12B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210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67D52-1EFC-43D0-93A7-087CEEA6A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6ADC1E-948A-4B98-B29B-93FAC7F95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2A6D2-6879-452B-B20D-B98F6632A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2D3-9720-4955-BC51-37B1D5DE0A08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DB75E-D486-4DA4-8578-036EBADCB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02BE6-7C46-43D9-941C-3A45F87ED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5854-1305-4A94-BC88-1CFB4F12B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0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3F750-2967-4B77-A843-8B7BEBE4A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62D1C-D9CB-40AF-AF6B-711F1454DF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054C5-3AAD-493F-BC35-25F9B327E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EEEC44-06E6-4004-941C-801657453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2D3-9720-4955-BC51-37B1D5DE0A08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D6346B-F814-4B18-892E-1A8E47759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7235C9-C4E9-4F8B-BD73-4D25DA442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5854-1305-4A94-BC88-1CFB4F12B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262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8E5BF-2169-4AEE-8B49-FCF575935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ED3FAC-A941-4BDD-A536-67D51DA9FA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E12365-FA2A-42CB-B59E-0944AC530B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8648E2-7519-4979-BC50-36DB78F50E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91E595-961C-4B58-AC6C-F6E9FFB85B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5DAE04-85DD-4FDE-B591-455EBEF71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2D3-9720-4955-BC51-37B1D5DE0A08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053BA5-70A7-41A1-B345-599B618A3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F8A33E-74CD-497B-A700-CC3CBB46D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5854-1305-4A94-BC88-1CFB4F12B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643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8460-1762-413B-8540-A7333448D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50BB9A-870C-493D-9B52-35A415632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2D3-9720-4955-BC51-37B1D5DE0A08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57F9D1-340F-40CC-8858-1C582C037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6EF9F2-2211-49BD-A22A-407E28A49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5854-1305-4A94-BC88-1CFB4F12B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3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0C827D-F253-47DC-AB81-0AA5F9A18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2D3-9720-4955-BC51-37B1D5DE0A08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378F8E-666D-4F84-800D-767BDF1F7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5BEC71-6538-4DA2-9AE3-C155EECCF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5854-1305-4A94-BC88-1CFB4F12B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1B73D-DA04-4C42-8725-58F68C780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91DD3-F733-4475-A348-BE6B9E1AC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274038-9BD9-43AC-98C1-C600E0F6B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ED37E6-BAF5-43A9-A08A-6A6D85CAA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2D3-9720-4955-BC51-37B1D5DE0A08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FBE2DE-17D4-430F-98B7-350A7DD35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1855F4-9611-4F4A-B55A-E34DDFA33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5854-1305-4A94-BC88-1CFB4F12B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479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E586C-4784-44A1-B48F-3592FA245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6228E7-BEC0-41AE-84CB-CBEBF7EB52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9CD0C8-6F36-42A9-9F5B-C6820B0D07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27E36D-2B7D-4730-897A-B4E3890CD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C72D3-9720-4955-BC51-37B1D5DE0A08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82A619-7A82-406C-83B6-D715724C9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AA1D23-2880-44DC-8369-D72DEFA31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5854-1305-4A94-BC88-1CFB4F12B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88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982607-932D-48BB-B46E-9A33DEFDC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208D2F-C339-4CB5-ACFF-562176274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66C757-C38E-46E7-AEE6-CE5B953F68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C72D3-9720-4955-BC51-37B1D5DE0A08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98B46-EECD-4A37-B899-3DF53B852B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58F96-BFB9-4431-ACF3-A9C1295737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D5854-1305-4A94-BC88-1CFB4F12B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14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cid:image009.jpg@01D50CB2.9042DA30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cid:image007.png@01D50CB2.9042DA3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cid:image008.jpg@01D50CB2.9042DA30" TargetMode="Externa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50BBA-2E02-4486-8D8B-6BA7A04C18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6266" y="474132"/>
            <a:ext cx="9144000" cy="745067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GigaStor Control Panel IPTV stream display.  Realtime and back in time by selecting time range in top graph and update reports view below. 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2D6185-A0C6-4D39-8DDF-6871C7C93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400" y="1448725"/>
            <a:ext cx="9812866" cy="543886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4D00BDE-CF82-48D1-9F02-243E64A9A5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8268" y="4690534"/>
            <a:ext cx="1676400" cy="10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830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50BBA-2E02-4486-8D8B-6BA7A04C18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6266" y="474132"/>
            <a:ext cx="9144000" cy="745067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Apex – Video MOS, metrics</a:t>
            </a:r>
          </a:p>
        </p:txBody>
      </p:sp>
      <p:pic>
        <p:nvPicPr>
          <p:cNvPr id="2050" name="Picture 5" descr="cid:image011.jpg@01D50C73.8F66A9A0">
            <a:extLst>
              <a:ext uri="{FF2B5EF4-FFF2-40B4-BE49-F238E27FC236}">
                <a16:creationId xmlns:a16="http://schemas.microsoft.com/office/drawing/2014/main" id="{5B3F425A-7ACD-4066-B37F-AB7BE028B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34" y="2279650"/>
            <a:ext cx="10694025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8976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50BBA-2E02-4486-8D8B-6BA7A04C18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6266" y="474132"/>
            <a:ext cx="9144000" cy="745067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GigaStor Control Panel and IPTV Analysis statistics displaying 2 streams</a:t>
            </a:r>
          </a:p>
        </p:txBody>
      </p:sp>
      <p:pic>
        <p:nvPicPr>
          <p:cNvPr id="1026" name="Picture 3" descr="cid:image007.png@01D50C73.8F66A9A0">
            <a:extLst>
              <a:ext uri="{FF2B5EF4-FFF2-40B4-BE49-F238E27FC236}">
                <a16:creationId xmlns:a16="http://schemas.microsoft.com/office/drawing/2014/main" id="{9C3A5359-3772-49C4-AA87-088F9B357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50534"/>
            <a:ext cx="12073467" cy="98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4" descr="cid:image010.jpg@01D50C73.8F66A9A0">
            <a:extLst>
              <a:ext uri="{FF2B5EF4-FFF2-40B4-BE49-F238E27FC236}">
                <a16:creationId xmlns:a16="http://schemas.microsoft.com/office/drawing/2014/main" id="{E16FA3B2-2693-4C20-A528-B670A0180B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34784"/>
            <a:ext cx="12067540" cy="80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978908C-2FD1-4B48-85BC-2002E54D9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93334"/>
            <a:ext cx="1137999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DDBF02-4696-483E-AA66-E0F81A958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34784"/>
            <a:ext cx="1137999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678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50BBA-2E02-4486-8D8B-6BA7A04C18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6266" y="474132"/>
            <a:ext cx="9144000" cy="745067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In GigaStor Control Panel you have the ability to playback the IPTV stream if it’s RTP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9C4DD4-39E3-4D15-B0D8-B2F88BA069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8014" y="2092205"/>
            <a:ext cx="5270771" cy="4654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407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50BBA-2E02-4486-8D8B-6BA7A04C18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6266" y="474132"/>
            <a:ext cx="9144000" cy="745067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In GigaStor Control Panel you have full packet decodes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A607C3-9856-48EB-9CAB-E912B90F2A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333" y="1322778"/>
            <a:ext cx="10039866" cy="5397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266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50BBA-2E02-4486-8D8B-6BA7A04C18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6266" y="474132"/>
            <a:ext cx="9144000" cy="745067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GigaStor Control Panel has Connection Dynamics which is the packet “ladder view” with corresponding times.  Easier view than looking at decodes.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B5E943-95E7-40C5-B573-86C07728A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0460" y="1530076"/>
            <a:ext cx="7760099" cy="5327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714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50BBA-2E02-4486-8D8B-6BA7A04C18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6266" y="474132"/>
            <a:ext cx="9144000" cy="745067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In GigaStor Control Panel you can search for the IPTV Stream using the pattern search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410010-436F-4FC0-BCEB-EE98386901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575" y="1386161"/>
            <a:ext cx="8738049" cy="4997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287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3A596-535E-419B-A3D2-57C7932AE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Apex (Web Reporting) – if IPTV stream is RTP, we will show the video MOS and then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0FC8F32-8E88-4541-A327-D82B21F429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1713" y="1690688"/>
            <a:ext cx="10948574" cy="4785254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2C3870E-C7CE-4E90-8A38-D6515F521A5E}"/>
              </a:ext>
            </a:extLst>
          </p:cNvPr>
          <p:cNvCxnSpPr/>
          <p:nvPr/>
        </p:nvCxnSpPr>
        <p:spPr>
          <a:xfrm>
            <a:off x="10278534" y="3429000"/>
            <a:ext cx="0" cy="138853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233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67781-8B11-492D-BED9-04AC5807B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have to configure IPTV in Network Trending in GigaStor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E4D7567-ACA2-4B8E-AECD-0DA577C336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5201" y="1690688"/>
            <a:ext cx="6331304" cy="483512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C3AE78C-D425-4C17-829B-2292756BD743}"/>
              </a:ext>
            </a:extLst>
          </p:cNvPr>
          <p:cNvSpPr/>
          <p:nvPr/>
        </p:nvSpPr>
        <p:spPr>
          <a:xfrm>
            <a:off x="2692800" y="3429000"/>
            <a:ext cx="712800" cy="487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846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65F53-1781-4C77-AEAD-CDFF2C65F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widget with the following fields and add to a Dashboard.</a:t>
            </a: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4D1C17C3-8150-43C4-9187-50896DBEEC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175" y="1954375"/>
            <a:ext cx="7526899" cy="426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1649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149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GigaStor Control Panel IPTV stream display.  Realtime and back in time by selecting time range in top graph and update reports view below.  </vt:lpstr>
      <vt:lpstr>GigaStor Control Panel and IPTV Analysis statistics displaying 2 streams</vt:lpstr>
      <vt:lpstr>In GigaStor Control Panel you have the ability to playback the IPTV stream if it’s RTP</vt:lpstr>
      <vt:lpstr>In GigaStor Control Panel you have full packet decodes</vt:lpstr>
      <vt:lpstr>GigaStor Control Panel has Connection Dynamics which is the packet “ladder view” with corresponding times.  Easier view than looking at decodes.</vt:lpstr>
      <vt:lpstr>In GigaStor Control Panel you can search for the IPTV Stream using the pattern search</vt:lpstr>
      <vt:lpstr>Apex (Web Reporting) – if IPTV stream is RTP, we will show the video MOS and then</vt:lpstr>
      <vt:lpstr>May have to configure IPTV in Network Trending in GigaStor</vt:lpstr>
      <vt:lpstr>Create a widget with the following fields and add to a Dashboard.</vt:lpstr>
      <vt:lpstr>Apex – Video MOS, metrics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GigaStor Control Panel has the full IPTV Analysis statistics for each stream.  Below is two streams.</dc:title>
  <dc:creator>Ray Feldman</dc:creator>
  <cp:lastModifiedBy>Raymond Feldman</cp:lastModifiedBy>
  <cp:revision>8</cp:revision>
  <dcterms:created xsi:type="dcterms:W3CDTF">2019-05-30T15:55:14Z</dcterms:created>
  <dcterms:modified xsi:type="dcterms:W3CDTF">2020-04-15T16:33:49Z</dcterms:modified>
</cp:coreProperties>
</file>