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  <p:sldId id="261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88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9722AE-C463-E09A-6A2C-0183D16DD6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682A60-A06D-7A0F-66ED-D75A3A51D8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758C41-35BB-2A40-3AFF-1B066B68A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7CC52-66E7-4EE7-AF02-AE2B39370F82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3FA009-25B9-FDE5-D66F-4F1371918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B925BB-2E96-7660-8E38-9699688DB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685E2-0D34-487B-82FE-4129EB083B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635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E10F75-4E17-079C-FA6B-547B53A6C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93AA04-7485-3BCC-9183-B4482FE1AA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CCF9A7-1E26-6393-8926-45219E962E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7CC52-66E7-4EE7-AF02-AE2B39370F82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51AE35-A8D2-B2B4-314F-3CB191049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2F8146-8605-C4FD-70CE-CEB5F1114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685E2-0D34-487B-82FE-4129EB083B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352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E581E2-2040-3995-D7A9-098F4921D3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4865A4-A10E-FFCB-AAD6-9684EDAE8E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4456D7-CDBC-B173-D36D-C7F962C40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7CC52-66E7-4EE7-AF02-AE2B39370F82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98CC93-7C5D-73EB-8869-99F9ED87A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8DD770-8678-0339-5934-CD22F15F8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685E2-0D34-487B-82FE-4129EB083B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241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8BBBF-0BD4-A887-1FA4-B05F9DA25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6E45DF-920B-2D22-6088-C9F7DFB5B3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8B7023-5E63-561E-52B9-7093B18CB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7CC52-66E7-4EE7-AF02-AE2B39370F82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4707FF-CF38-4069-5A57-F1A031402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01CC09-AAF2-6837-5886-94E101E85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685E2-0D34-487B-82FE-4129EB083B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010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DF0D7A-348C-B5E2-7F7C-A0C0B9E768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6EAD3C-EF86-A517-CE4E-D8DF845EC7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06B98F-C85B-67CF-2589-354A3A255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7CC52-66E7-4EE7-AF02-AE2B39370F82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0A8D47-CE92-F246-DF35-107071054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5F2CA3-3E53-4561-4D31-DF03940E1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685E2-0D34-487B-82FE-4129EB083B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347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FA604F-F4EC-A6E7-78BB-B7FA11F72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76848-6E44-8963-9CEF-0F3EBFF60A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8959F0-5AA6-DD7F-2B4D-6188B72E10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1DFF94-4EEB-5033-D85C-DEE33C86B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7CC52-66E7-4EE7-AF02-AE2B39370F82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E257FA-8E19-5BF9-C0FC-2BF3ED72D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C32A94-7D6D-C6AA-9636-CBF2C222C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685E2-0D34-487B-82FE-4129EB083B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634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A183FC-2208-BDCD-200D-21F96C381F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673FE5-533C-2C0C-814D-4D40018122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F9D071-5B17-928F-2717-B073D115EB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42C6A20-1A77-1CB5-DC34-CC5664ABC0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728F3B-B174-FC42-63B6-5DB3AC2576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BA87BE5-250A-F4CF-A8B6-134977C26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7CC52-66E7-4EE7-AF02-AE2B39370F82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0DDC8C-30B2-D9F3-DE8F-5514EDDA4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551CA3A-9DF0-9E04-6341-31EFCE245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685E2-0D34-487B-82FE-4129EB083B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823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94F19-F7BE-C0FD-21CB-8BD4FB6047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17748C-A171-6CC9-2385-D8C7EC620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7CC52-66E7-4EE7-AF02-AE2B39370F82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DFF3CB-D9E8-1595-5722-FDA20E683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D11416-2F2D-EEB4-1AF6-FC8489DF9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685E2-0D34-487B-82FE-4129EB083B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288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A2F219-71F2-CADB-CDA5-A28D5B47E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7CC52-66E7-4EE7-AF02-AE2B39370F82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70DE3D-0EFA-E46E-8AC5-3439427E0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9C6AD4-3A00-758D-D5A9-DBB2F3F58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685E2-0D34-487B-82FE-4129EB083B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981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93878-5C73-31B0-0DE1-52D836E354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D1CF66-8A63-2435-D3AC-27A32F6762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861781-3E56-F36E-E521-266F38FE75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ACE10F-6686-6811-CD22-FC69DC558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7CC52-66E7-4EE7-AF02-AE2B39370F82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E45BE3-0F4E-8DDE-B75A-5730B5B55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6BEBD6-5005-A74F-3376-F318C201D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685E2-0D34-487B-82FE-4129EB083B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437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68303B-BB6B-C5CF-5B42-E16C872D3C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6B7C35-9E19-38A4-F0AE-942D8BB8BE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8AB844-8ECF-0BEB-060C-B65888FFA7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B882AB-BD40-839A-CF0F-713022B0F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7CC52-66E7-4EE7-AF02-AE2B39370F82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21C2EB-4181-AB38-80FD-684B2DAD3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351B17-ED90-CA9C-899E-099D65B02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685E2-0D34-487B-82FE-4129EB083B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928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0943A17-409E-4F28-1CE1-2A57F5536B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3A3F73-700C-9ECF-3ABE-DBF45EA99B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B0A97-899C-EBF0-B612-0A08E91ADA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D77CC52-66E7-4EE7-AF02-AE2B39370F82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F1AB17-3440-35D6-D622-86E37098A9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F4DA68-CA41-930F-84F8-B547A58D1E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8D685E2-0D34-487B-82FE-4129EB083B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005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D05355-FC55-02E8-9EB9-3548B15392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53074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GigaStor</a:t>
            </a:r>
            <a:br>
              <a:rPr lang="en-US" dirty="0"/>
            </a:br>
            <a:br>
              <a:rPr lang="en-US" dirty="0"/>
            </a:br>
            <a:r>
              <a:rPr lang="en-US" dirty="0"/>
              <a:t>Enabling DPI Application and Certificate Analysis</a:t>
            </a:r>
            <a:br>
              <a:rPr lang="en-US" dirty="0"/>
            </a:br>
            <a:r>
              <a:rPr lang="en-US" dirty="0"/>
              <a:t>Step-by-Step Guide</a:t>
            </a:r>
          </a:p>
        </p:txBody>
      </p:sp>
    </p:spTree>
    <p:extLst>
      <p:ext uri="{BB962C8B-B14F-4D97-AF65-F5344CB8AC3E}">
        <p14:creationId xmlns:p14="http://schemas.microsoft.com/office/powerpoint/2010/main" val="2221839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9B1B7D-A472-CE34-A292-9FDDC488A1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4215" y="249073"/>
            <a:ext cx="5402316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Open Windows Services and </a:t>
            </a:r>
            <a:r>
              <a:rPr lang="en-US" dirty="0">
                <a:solidFill>
                  <a:srgbClr val="FF0000"/>
                </a:solidFill>
              </a:rPr>
              <a:t>Stop the Observer Expert Probe.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Wait 5 seconds and open the Observer application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Click </a:t>
            </a:r>
            <a:r>
              <a:rPr lang="en-US" dirty="0">
                <a:solidFill>
                  <a:srgbClr val="FF0000"/>
                </a:solidFill>
              </a:rPr>
              <a:t>Switch between Observer</a:t>
            </a:r>
            <a:r>
              <a:rPr lang="en-US" dirty="0"/>
              <a:t>…, </a:t>
            </a:r>
            <a:r>
              <a:rPr lang="en-US" dirty="0">
                <a:solidFill>
                  <a:srgbClr val="FF0000"/>
                </a:solidFill>
              </a:rPr>
              <a:t>Then Select Observer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88922CD-A65B-2C30-F2FE-75976A17A2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32028" y="249074"/>
            <a:ext cx="5402316" cy="3354158"/>
          </a:xfrm>
          <a:prstGeom prst="rect">
            <a:avLst/>
          </a:prstGeom>
        </p:spPr>
      </p:pic>
      <p:pic>
        <p:nvPicPr>
          <p:cNvPr id="6" name="Content Placeholder 4">
            <a:extLst>
              <a:ext uri="{FF2B5EF4-FFF2-40B4-BE49-F238E27FC236}">
                <a16:creationId xmlns:a16="http://schemas.microsoft.com/office/drawing/2014/main" id="{6637BB42-6856-0089-2EBD-9ABE4C2783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4198201"/>
            <a:ext cx="4829031" cy="24107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47562E7-4FDA-253B-9CF6-598B959D3C2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2316" y="4575842"/>
            <a:ext cx="4440931" cy="2033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89493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733A2-25C9-9F0B-2959-E88DC1CF4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Network Trending and enable the below options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B1E9781-32DF-B835-5873-D3EA8C492A3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48710" y="1965430"/>
            <a:ext cx="2465645" cy="1818293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1B32FEF-44B8-D554-817A-8FA7E07147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55871" y="2818218"/>
            <a:ext cx="6286823" cy="3365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3615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88093-7807-0C20-AB4E-30C766968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55" y="0"/>
            <a:ext cx="10515600" cy="693683"/>
          </a:xfrm>
        </p:spPr>
        <p:txBody>
          <a:bodyPr>
            <a:normAutofit fontScale="90000"/>
          </a:bodyPr>
          <a:lstStyle/>
          <a:p>
            <a:r>
              <a:rPr lang="en-US" dirty="0"/>
              <a:t>To put GigaStor back into Service Mode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6E64C7-E57B-8BE2-8040-BCE9B8296E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2759" y="893380"/>
            <a:ext cx="11091041" cy="5885792"/>
          </a:xfrm>
        </p:spPr>
        <p:txBody>
          <a:bodyPr/>
          <a:lstStyle/>
          <a:p>
            <a:r>
              <a:rPr lang="en-US" dirty="0"/>
              <a:t>Click </a:t>
            </a:r>
            <a:r>
              <a:rPr lang="en-US" dirty="0">
                <a:solidFill>
                  <a:srgbClr val="FF0000"/>
                </a:solidFill>
              </a:rPr>
              <a:t>File | Options</a:t>
            </a:r>
          </a:p>
          <a:p>
            <a:r>
              <a:rPr lang="en-US" dirty="0"/>
              <a:t>Click </a:t>
            </a:r>
            <a:r>
              <a:rPr lang="en-US" dirty="0">
                <a:solidFill>
                  <a:srgbClr val="FF0000"/>
                </a:solidFill>
              </a:rPr>
              <a:t>Switch Interface</a:t>
            </a:r>
          </a:p>
          <a:p>
            <a:r>
              <a:rPr lang="en-US" dirty="0"/>
              <a:t>Click </a:t>
            </a:r>
            <a:r>
              <a:rPr lang="en-US" dirty="0">
                <a:solidFill>
                  <a:srgbClr val="FF0000"/>
                </a:solidFill>
              </a:rPr>
              <a:t>Expert Probe </a:t>
            </a:r>
            <a:r>
              <a:rPr lang="en-US" dirty="0"/>
              <a:t>and then OK</a:t>
            </a:r>
          </a:p>
          <a:p>
            <a:endParaRPr lang="en-US" dirty="0"/>
          </a:p>
          <a:p>
            <a:r>
              <a:rPr lang="en-US" dirty="0"/>
              <a:t>Observer application will close.  Wait 5 seconds and re-open Observer application.</a:t>
            </a:r>
          </a:p>
          <a:p>
            <a:r>
              <a:rPr lang="en-US" dirty="0"/>
              <a:t>Click </a:t>
            </a:r>
            <a:r>
              <a:rPr lang="en-US" dirty="0">
                <a:solidFill>
                  <a:srgbClr val="FF0000"/>
                </a:solidFill>
              </a:rPr>
              <a:t>Probe Options and 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5E26773-9ED2-9D30-CDD9-A2547BF69A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9614" y="893380"/>
            <a:ext cx="3695890" cy="196860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6E66F68-CD91-0688-5CF5-E39EFDDB46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09132" y="3624112"/>
            <a:ext cx="6020109" cy="2756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3078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37688E-34D6-807D-02CB-25A9208202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822" y="595915"/>
            <a:ext cx="6810702" cy="4351338"/>
          </a:xfrm>
        </p:spPr>
        <p:txBody>
          <a:bodyPr/>
          <a:lstStyle/>
          <a:p>
            <a:r>
              <a:rPr lang="en-US" dirty="0"/>
              <a:t>Click Run Probe as a Windows Service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B6B8E16-FD7B-858F-8089-936297B064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82759" y="1"/>
            <a:ext cx="3816506" cy="4485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06554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152A1B1-54B4-A8C5-62E0-E94B2DC293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235" y="343666"/>
            <a:ext cx="10515600" cy="4351338"/>
          </a:xfrm>
        </p:spPr>
        <p:txBody>
          <a:bodyPr/>
          <a:lstStyle/>
          <a:p>
            <a:r>
              <a:rPr lang="en-US" dirty="0"/>
              <a:t>Open </a:t>
            </a:r>
            <a:r>
              <a:rPr lang="en-US" dirty="0">
                <a:solidFill>
                  <a:srgbClr val="FF0000"/>
                </a:solidFill>
              </a:rPr>
              <a:t>Windows Services and Start the Observer Expert service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FDC8B58-3C3D-8F6C-5581-54A21C64B3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9054" y="1045350"/>
            <a:ext cx="6864703" cy="3905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64310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99</Words>
  <Application>Microsoft Office PowerPoint</Application>
  <PresentationFormat>Widescreen</PresentationFormat>
  <Paragraphs>17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Office Theme</vt:lpstr>
      <vt:lpstr>GigaStor  Enabling DPI Application and Certificate Analysis Step-by-Step Guide</vt:lpstr>
      <vt:lpstr>PowerPoint Presentation</vt:lpstr>
      <vt:lpstr>Open Network Trending and enable the below options</vt:lpstr>
      <vt:lpstr>To put GigaStor back into Service Mode</vt:lpstr>
      <vt:lpstr>PowerPoint Presentation</vt:lpstr>
      <vt:lpstr>PowerPoint Presentation</vt:lpstr>
    </vt:vector>
  </TitlesOfParts>
  <Company>VIAVI Solutions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Raymond Feldman</dc:creator>
  <cp:lastModifiedBy>Raymond Feldman</cp:lastModifiedBy>
  <cp:revision>2</cp:revision>
  <dcterms:created xsi:type="dcterms:W3CDTF">2024-09-26T11:34:22Z</dcterms:created>
  <dcterms:modified xsi:type="dcterms:W3CDTF">2024-09-26T12:09:22Z</dcterms:modified>
</cp:coreProperties>
</file>