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722AE-C463-E09A-6A2C-0183D16DD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82A60-A06D-7A0F-66ED-D75A3A51D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58C41-35BB-2A40-3AFF-1B066B68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FA009-25B9-FDE5-D66F-4F137191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925BB-2E96-7660-8E38-9699688D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10F75-4E17-079C-FA6B-547B53A6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3AA04-7485-3BCC-9183-B4482FE1A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CF9A7-1E26-6393-8926-45219E96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1AE35-A8D2-B2B4-314F-3CB19104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F8146-8605-C4FD-70CE-CEB5F1114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5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581E2-2040-3995-D7A9-098F4921D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65A4-A10E-FFCB-AAD6-9684EDAE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456D7-CDBC-B173-D36D-C7F962C4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8CC93-7C5D-73EB-8869-99F9ED87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DD770-8678-0339-5934-CD22F15F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8BBBF-0BD4-A887-1FA4-B05F9DA2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E45DF-920B-2D22-6088-C9F7DFB5B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7023-5E63-561E-52B9-7093B18C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07FF-CF38-4069-5A57-F1A031402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1CC09-AAF2-6837-5886-94E101E8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1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F0D7A-348C-B5E2-7F7C-A0C0B9E7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EAD3C-EF86-A517-CE4E-D8DF845EC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6B98F-C85B-67CF-2589-354A3A255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A8D47-CE92-F246-DF35-10707105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2CA3-3E53-4561-4D31-DF03940E1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4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604F-F4EC-A6E7-78BB-B7FA11F7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76848-6E44-8963-9CEF-0F3EBFF60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959F0-5AA6-DD7F-2B4D-6188B72E1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DFF94-4EEB-5033-D85C-DEE33C86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257FA-8E19-5BF9-C0FC-2BF3ED72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C32A94-7D6D-C6AA-9636-CBF2C222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83FC-2208-BDCD-200D-21F96C38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3FE5-533C-2C0C-814D-4D400181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9D071-5B17-928F-2717-B073D115E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2C6A20-1A77-1CB5-DC34-CC5664ABC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28F3B-B174-FC42-63B6-5DB3AC257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87BE5-250A-F4CF-A8B6-134977C2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0DDC8C-30B2-D9F3-DE8F-5514EDDA4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1CA3A-9DF0-9E04-6341-31EFCE24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2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4F19-F7BE-C0FD-21CB-8BD4FB60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7748C-A171-6CC9-2385-D8C7EC62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FF3CB-D9E8-1595-5722-FDA20E68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11416-2F2D-EEB4-1AF6-FC8489DF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8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A2F219-71F2-CADB-CDA5-A28D5B47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70DE3D-0EFA-E46E-8AC5-3439427E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C6AD4-3A00-758D-D5A9-DBB2F3F5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8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3878-5C73-31B0-0DE1-52D836E35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CF66-8A63-2435-D3AC-27A32F67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61781-3E56-F36E-E521-266F38FE7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CE10F-6686-6811-CD22-FC69DC55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45BE3-0F4E-8DDE-B75A-5730B5B55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BEBD6-5005-A74F-3376-F318C201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303B-BB6B-C5CF-5B42-E16C872D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6B7C35-9E19-38A4-F0AE-942D8BB8B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AB844-8ECF-0BEB-060C-B65888FFA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882AB-BD40-839A-CF0F-713022B0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1C2EB-4181-AB38-80FD-684B2DAD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51B17-ED90-CA9C-899E-099D65B0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943A17-409E-4F28-1CE1-2A57F553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3F73-700C-9ECF-3ABE-DBF45EA99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B0A97-899C-EBF0-B612-0A08E91AD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77CC52-66E7-4EE7-AF02-AE2B39370F8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AB17-3440-35D6-D622-86E37098A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4DA68-CA41-930F-84F8-B547A58D1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D685E2-0D34-487B-82FE-4129EB083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5355-FC55-02E8-9EB9-3548B1539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307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GigaStor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Enabling DPI Application and Certificate Analysis</a:t>
            </a:r>
            <a:br>
              <a:rPr lang="en-US" dirty="0"/>
            </a:br>
            <a:r>
              <a:rPr lang="en-US" dirty="0"/>
              <a:t>Step-by-Step Guide</a:t>
            </a:r>
          </a:p>
        </p:txBody>
      </p:sp>
    </p:spTree>
    <p:extLst>
      <p:ext uri="{BB962C8B-B14F-4D97-AF65-F5344CB8AC3E}">
        <p14:creationId xmlns:p14="http://schemas.microsoft.com/office/powerpoint/2010/main" val="222183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B1B7D-A472-CE34-A292-9FDDC488A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215" y="249073"/>
            <a:ext cx="540231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Open Windows Services and </a:t>
            </a:r>
            <a:r>
              <a:rPr lang="en-US" dirty="0">
                <a:solidFill>
                  <a:srgbClr val="FF0000"/>
                </a:solidFill>
              </a:rPr>
              <a:t>Stop the Observer Expert Probe.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Wait 5 seconds and open the Observer application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</a:t>
            </a:r>
            <a:r>
              <a:rPr lang="en-US" dirty="0">
                <a:solidFill>
                  <a:srgbClr val="FF0000"/>
                </a:solidFill>
              </a:rPr>
              <a:t>Switch between Observer</a:t>
            </a:r>
            <a:r>
              <a:rPr lang="en-US" dirty="0"/>
              <a:t>…, </a:t>
            </a:r>
            <a:r>
              <a:rPr lang="en-US" dirty="0">
                <a:solidFill>
                  <a:srgbClr val="FF0000"/>
                </a:solidFill>
              </a:rPr>
              <a:t>Then Select Observer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922CD-A65B-2C30-F2FE-75976A17A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028" y="249074"/>
            <a:ext cx="5402316" cy="3354158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637BB42-6856-0089-2EBD-9ABE4C278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98201"/>
            <a:ext cx="4829031" cy="24107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7562E7-4FDA-253B-9CF6-598B959D3C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16" y="4575842"/>
            <a:ext cx="4440931" cy="203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94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33A2-25C9-9F0B-2959-E88DC1CF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Network Trending and enable the below options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1E9781-32DF-B835-5873-D3EA8C492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710" y="1965430"/>
            <a:ext cx="2465645" cy="181829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B32FEF-44B8-D554-817A-8FA7E0714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871" y="2818218"/>
            <a:ext cx="6286823" cy="336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1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8093-7807-0C20-AB4E-30C766968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55" y="0"/>
            <a:ext cx="10515600" cy="693683"/>
          </a:xfrm>
        </p:spPr>
        <p:txBody>
          <a:bodyPr>
            <a:normAutofit fontScale="90000"/>
          </a:bodyPr>
          <a:lstStyle/>
          <a:p>
            <a:r>
              <a:rPr lang="en-US" dirty="0"/>
              <a:t>To put GigaStor back into Service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64C7-E57B-8BE2-8040-BCE9B8296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59" y="893380"/>
            <a:ext cx="11091041" cy="5885792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US" dirty="0">
                <a:solidFill>
                  <a:srgbClr val="FF0000"/>
                </a:solidFill>
              </a:rPr>
              <a:t>File | Options</a:t>
            </a:r>
          </a:p>
          <a:p>
            <a:r>
              <a:rPr lang="en-US" dirty="0"/>
              <a:t>Click </a:t>
            </a:r>
            <a:r>
              <a:rPr lang="en-US" dirty="0">
                <a:solidFill>
                  <a:srgbClr val="FF0000"/>
                </a:solidFill>
              </a:rPr>
              <a:t>Switch Interface</a:t>
            </a:r>
          </a:p>
          <a:p>
            <a:r>
              <a:rPr lang="en-US" dirty="0"/>
              <a:t>Click </a:t>
            </a:r>
            <a:r>
              <a:rPr lang="en-US" dirty="0">
                <a:solidFill>
                  <a:srgbClr val="FF0000"/>
                </a:solidFill>
              </a:rPr>
              <a:t>Expert Probe </a:t>
            </a:r>
            <a:r>
              <a:rPr lang="en-US" dirty="0"/>
              <a:t>and then OK</a:t>
            </a:r>
          </a:p>
          <a:p>
            <a:endParaRPr lang="en-US" dirty="0"/>
          </a:p>
          <a:p>
            <a:r>
              <a:rPr lang="en-US" dirty="0"/>
              <a:t>Observer application will close.  Wait 5 seconds and re-open Observer application.</a:t>
            </a:r>
          </a:p>
          <a:p>
            <a:r>
              <a:rPr lang="en-US" dirty="0"/>
              <a:t>Click </a:t>
            </a:r>
            <a:r>
              <a:rPr lang="en-US" dirty="0">
                <a:solidFill>
                  <a:srgbClr val="FF0000"/>
                </a:solidFill>
              </a:rPr>
              <a:t>Probe Options and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E26773-9ED2-9D30-CDD9-A2547BF69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614" y="893380"/>
            <a:ext cx="3695890" cy="1968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E66F68-CD91-0688-5CF5-E39EFDDB4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132" y="3624112"/>
            <a:ext cx="6020109" cy="27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7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7688E-34D6-807D-02CB-25A92082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2" y="595915"/>
            <a:ext cx="6810702" cy="4351338"/>
          </a:xfrm>
        </p:spPr>
        <p:txBody>
          <a:bodyPr/>
          <a:lstStyle/>
          <a:p>
            <a:r>
              <a:rPr lang="en-US" dirty="0"/>
              <a:t>Click Run Probe as a Windows Service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6B8E16-FD7B-858F-8089-936297B06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759" y="1"/>
            <a:ext cx="3816506" cy="448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5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52A1B1-54B4-A8C5-62E0-E94B2DC29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235" y="343666"/>
            <a:ext cx="10515600" cy="4351338"/>
          </a:xfrm>
        </p:spPr>
        <p:txBody>
          <a:bodyPr/>
          <a:lstStyle/>
          <a:p>
            <a:r>
              <a:rPr lang="en-US" dirty="0"/>
              <a:t>Open </a:t>
            </a:r>
            <a:r>
              <a:rPr lang="en-US" dirty="0">
                <a:solidFill>
                  <a:srgbClr val="FF0000"/>
                </a:solidFill>
              </a:rPr>
              <a:t>Windows Services and Start the Observer Expert service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DC8B58-3C3D-8F6C-5581-54A21C64B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54" y="1045350"/>
            <a:ext cx="6864703" cy="390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3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GigaStor  Enabling DPI Application and Certificate Analysis Step-by-Step Guide</vt:lpstr>
      <vt:lpstr>PowerPoint Presentation</vt:lpstr>
      <vt:lpstr>Open Network Trending and enable the below options</vt:lpstr>
      <vt:lpstr>To put GigaStor back into Service Mode</vt:lpstr>
      <vt:lpstr>PowerPoint Presentation</vt:lpstr>
      <vt:lpstr>PowerPoint Presentation</vt:lpstr>
    </vt:vector>
  </TitlesOfParts>
  <Company>VIAVI Solutions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Raymond Feldman</dc:creator>
  <cp:lastModifiedBy>Raymond Feldman</cp:lastModifiedBy>
  <cp:revision>2</cp:revision>
  <dcterms:created xsi:type="dcterms:W3CDTF">2024-09-26T11:34:22Z</dcterms:created>
  <dcterms:modified xsi:type="dcterms:W3CDTF">2024-09-26T12:09:22Z</dcterms:modified>
</cp:coreProperties>
</file>